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103" d="100"/>
          <a:sy n="103" d="100"/>
        </p:scale>
        <p:origin x="1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70a12d3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70a12d3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270a12d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270a12d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270a12d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270a12d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270a12d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270a12d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270a12d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270a12d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270a12d3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270a12d3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270a12d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270a12d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270a12d3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270a12d3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270a12d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270a12d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270a12d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270a12d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270a12d3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270a12d3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8EBEB2DC-0443-FB33-61C7-032189548685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Conclusiones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B70BAF64-BDAF-1517-75F4-5B88D35B1502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Bibliografía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BA26C58F-46C3-A116-D511-EAC21DD1B0F6}"/>
              </a:ext>
            </a:extLst>
          </p:cNvPr>
          <p:cNvSpPr txBox="1"/>
          <p:nvPr/>
        </p:nvSpPr>
        <p:spPr>
          <a:xfrm>
            <a:off x="2382481" y="2431859"/>
            <a:ext cx="556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Nombre del semillero (si aplica)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Nombre de los autores </a:t>
            </a:r>
            <a:endParaRPr sz="1800" dirty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9;p14">
            <a:extLst>
              <a:ext uri="{FF2B5EF4-FFF2-40B4-BE49-F238E27FC236}">
                <a16:creationId xmlns:a16="http://schemas.microsoft.com/office/drawing/2014/main" id="{01E79ECD-B9FB-3F3A-5C8D-CB954FE74607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Título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B8D8F0C5-1E43-55B6-F3D1-880FD10539D5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Introducción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B538BBD5-27D5-24D9-8B0D-75A113659B7B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M</a:t>
            </a:r>
            <a:r>
              <a:rPr lang="es-MX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a</a:t>
            </a: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rco teórico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4425EFBB-AA00-9DEE-4327-7C22C6F5EC9A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Planteamiento del problema y justificación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5FFD7FF7-DE6D-7271-75FE-3596B4C9614E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Objetivos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0EDA3092-371F-4BEB-4B9D-4808E8B70214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M</a:t>
            </a:r>
            <a:r>
              <a:rPr lang="es-MX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e</a:t>
            </a: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todología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2CD56AC5-766F-77C5-4A9E-847AD4102D52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Resultados y discusión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187EE295-A305-DE16-DAAD-054835F9DE17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Impactos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Presentación en pantalla (16:9)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Heavy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Victor Alfonso Ramirez  Franco</cp:lastModifiedBy>
  <cp:revision>2</cp:revision>
  <dcterms:modified xsi:type="dcterms:W3CDTF">2026-02-20T21:45:41Z</dcterms:modified>
</cp:coreProperties>
</file>