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03" d="100"/>
          <a:sy n="103" d="100"/>
        </p:scale>
        <p:origin x="1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de2f0ba3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de2f0ba3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de2f0ba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de2f0ba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de2f0ba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de2f0ba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de2f0ba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de2f0ba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de2f0ba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de2f0ba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de2f0ba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de2f0ba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de2f0ba3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de2f0ba3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de2f0ba3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de2f0ba3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de2f0ba3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de2f0ba3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de2f0ba3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de2f0ba3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4">
            <a:extLst>
              <a:ext uri="{FF2B5EF4-FFF2-40B4-BE49-F238E27FC236}">
                <a16:creationId xmlns:a16="http://schemas.microsoft.com/office/drawing/2014/main" id="{0129CCFF-1ED6-5609-A4D5-1BE719E52FF3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Bibliografía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2382481" y="2431859"/>
            <a:ext cx="556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del semillero (si aplica)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Nombre de los autores </a:t>
            </a:r>
            <a:endParaRPr sz="18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Título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672F53ED-5506-8524-05B4-DC23F56C9B37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Introducción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737706A7-5DD0-E6B0-CCD6-7AE4FF0E84B4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Planteamiento del problema y justificación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9EB087C7-6A42-7DFF-102F-ACC8111E173D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Marco teórico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11563758-C0FB-421C-C169-7324466501F6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Objetivo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4AC6EA1B-26E1-0649-75D7-A9041F756822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Metodología</a:t>
            </a:r>
            <a:endParaRPr sz="4400" dirty="0">
              <a:solidFill>
                <a:srgbClr val="5D095B"/>
              </a:solidFill>
              <a:latin typeface="Franklin Gothic Heavy" panose="020B09030201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4">
            <a:extLst>
              <a:ext uri="{FF2B5EF4-FFF2-40B4-BE49-F238E27FC236}">
                <a16:creationId xmlns:a16="http://schemas.microsoft.com/office/drawing/2014/main" id="{775C169B-C062-CCE4-AF84-3F64A81B2ED2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Resultados parciales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4">
            <a:extLst>
              <a:ext uri="{FF2B5EF4-FFF2-40B4-BE49-F238E27FC236}">
                <a16:creationId xmlns:a16="http://schemas.microsoft.com/office/drawing/2014/main" id="{9033DA80-4E48-1DC2-4E04-77C548505748}"/>
              </a:ext>
            </a:extLst>
          </p:cNvPr>
          <p:cNvSpPr txBox="1"/>
          <p:nvPr/>
        </p:nvSpPr>
        <p:spPr>
          <a:xfrm>
            <a:off x="669073" y="951384"/>
            <a:ext cx="7805854" cy="9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5D095B"/>
                </a:solidFill>
                <a:latin typeface="Franklin Gothic Heavy" panose="020B0903020102020204" pitchFamily="34" charset="0"/>
                <a:ea typeface="Aharoni"/>
                <a:cs typeface="Aharoni"/>
                <a:sym typeface="Aharoni"/>
              </a:rPr>
              <a:t>Impactos evidenciados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27</Words>
  <Application>Microsoft Office PowerPoint</Application>
  <PresentationFormat>Presentación en pantalla (16:9)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Heavy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Victor Alfonso Ramirez  Franco</cp:lastModifiedBy>
  <cp:revision>2</cp:revision>
  <dcterms:modified xsi:type="dcterms:W3CDTF">2026-02-20T21:37:21Z</dcterms:modified>
</cp:coreProperties>
</file>