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5199975" cy="359997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1860"/>
    <a:srgbClr val="8B2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77"/>
  </p:normalViewPr>
  <p:slideViewPr>
    <p:cSldViewPr snapToGrid="0">
      <p:cViewPr>
        <p:scale>
          <a:sx n="40" d="100"/>
          <a:sy n="40" d="100"/>
        </p:scale>
        <p:origin x="27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889998" y="5891626"/>
            <a:ext cx="21419979" cy="12533242"/>
          </a:xfrm>
        </p:spPr>
        <p:txBody>
          <a:bodyPr anchor="b"/>
          <a:lstStyle>
            <a:lvl1pPr algn="ctr">
              <a:defRPr sz="16535"/>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149997" y="18908198"/>
            <a:ext cx="18899981" cy="8691601"/>
          </a:xfrm>
        </p:spPr>
        <p:txBody>
          <a:bodyPr/>
          <a:lstStyle>
            <a:lvl1pPr marL="0" indent="0" algn="ctr">
              <a:buNone/>
              <a:defRPr sz="6614"/>
            </a:lvl1pPr>
            <a:lvl2pPr marL="1259997" indent="0" algn="ctr">
              <a:buNone/>
              <a:defRPr sz="5512"/>
            </a:lvl2pPr>
            <a:lvl3pPr marL="2519995" indent="0" algn="ctr">
              <a:buNone/>
              <a:defRPr sz="4961"/>
            </a:lvl3pPr>
            <a:lvl4pPr marL="3779992" indent="0" algn="ctr">
              <a:buNone/>
              <a:defRPr sz="4409"/>
            </a:lvl4pPr>
            <a:lvl5pPr marL="5039990" indent="0" algn="ctr">
              <a:buNone/>
              <a:defRPr sz="4409"/>
            </a:lvl5pPr>
            <a:lvl6pPr marL="6299987" indent="0" algn="ctr">
              <a:buNone/>
              <a:defRPr sz="4409"/>
            </a:lvl6pPr>
            <a:lvl7pPr marL="7559985" indent="0" algn="ctr">
              <a:buNone/>
              <a:defRPr sz="4409"/>
            </a:lvl7pPr>
            <a:lvl8pPr marL="8819982" indent="0" algn="ctr">
              <a:buNone/>
              <a:defRPr sz="4409"/>
            </a:lvl8pPr>
            <a:lvl9pPr marL="10079980" indent="0" algn="ctr">
              <a:buNone/>
              <a:defRPr sz="440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406D6BD-40C2-4847-982B-63C8A4643502}" type="datetimeFigureOut">
              <a:rPr lang="es-MX" smtClean="0"/>
              <a:t>23/02/2026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741955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06D6BD-40C2-4847-982B-63C8A4643502}" type="datetimeFigureOut">
              <a:rPr lang="es-MX" smtClean="0"/>
              <a:t>23/02/2026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228218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033733" y="1916653"/>
            <a:ext cx="5433745" cy="3050811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2500" y="1916653"/>
            <a:ext cx="15986234" cy="3050811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06D6BD-40C2-4847-982B-63C8A4643502}" type="datetimeFigureOut">
              <a:rPr lang="es-MX" smtClean="0"/>
              <a:t>23/02/2026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324581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06D6BD-40C2-4847-982B-63C8A4643502}" type="datetimeFigureOut">
              <a:rPr lang="es-MX" smtClean="0"/>
              <a:t>23/02/2026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206625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19375" y="8974945"/>
            <a:ext cx="21734978" cy="14974888"/>
          </a:xfrm>
        </p:spPr>
        <p:txBody>
          <a:bodyPr anchor="b"/>
          <a:lstStyle>
            <a:lvl1pPr>
              <a:defRPr sz="16535"/>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19375" y="24091502"/>
            <a:ext cx="21734978" cy="7874940"/>
          </a:xfrm>
        </p:spPr>
        <p:txBody>
          <a:bodyPr/>
          <a:lstStyle>
            <a:lvl1pPr marL="0" indent="0">
              <a:buNone/>
              <a:defRPr sz="6614">
                <a:solidFill>
                  <a:schemeClr val="tx1">
                    <a:tint val="82000"/>
                  </a:schemeClr>
                </a:solidFill>
              </a:defRPr>
            </a:lvl1pPr>
            <a:lvl2pPr marL="1259997" indent="0">
              <a:buNone/>
              <a:defRPr sz="5512">
                <a:solidFill>
                  <a:schemeClr val="tx1">
                    <a:tint val="82000"/>
                  </a:schemeClr>
                </a:solidFill>
              </a:defRPr>
            </a:lvl2pPr>
            <a:lvl3pPr marL="2519995" indent="0">
              <a:buNone/>
              <a:defRPr sz="4961">
                <a:solidFill>
                  <a:schemeClr val="tx1">
                    <a:tint val="82000"/>
                  </a:schemeClr>
                </a:solidFill>
              </a:defRPr>
            </a:lvl3pPr>
            <a:lvl4pPr marL="3779992" indent="0">
              <a:buNone/>
              <a:defRPr sz="4409">
                <a:solidFill>
                  <a:schemeClr val="tx1">
                    <a:tint val="82000"/>
                  </a:schemeClr>
                </a:solidFill>
              </a:defRPr>
            </a:lvl4pPr>
            <a:lvl5pPr marL="5039990" indent="0">
              <a:buNone/>
              <a:defRPr sz="4409">
                <a:solidFill>
                  <a:schemeClr val="tx1">
                    <a:tint val="82000"/>
                  </a:schemeClr>
                </a:solidFill>
              </a:defRPr>
            </a:lvl5pPr>
            <a:lvl6pPr marL="6299987" indent="0">
              <a:buNone/>
              <a:defRPr sz="4409">
                <a:solidFill>
                  <a:schemeClr val="tx1">
                    <a:tint val="82000"/>
                  </a:schemeClr>
                </a:solidFill>
              </a:defRPr>
            </a:lvl6pPr>
            <a:lvl7pPr marL="7559985" indent="0">
              <a:buNone/>
              <a:defRPr sz="4409">
                <a:solidFill>
                  <a:schemeClr val="tx1">
                    <a:tint val="82000"/>
                  </a:schemeClr>
                </a:solidFill>
              </a:defRPr>
            </a:lvl7pPr>
            <a:lvl8pPr marL="8819982" indent="0">
              <a:buNone/>
              <a:defRPr sz="4409">
                <a:solidFill>
                  <a:schemeClr val="tx1">
                    <a:tint val="82000"/>
                  </a:schemeClr>
                </a:solidFill>
              </a:defRPr>
            </a:lvl8pPr>
            <a:lvl9pPr marL="10079980" indent="0">
              <a:buNone/>
              <a:defRPr sz="4409">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406D6BD-40C2-4847-982B-63C8A4643502}" type="datetimeFigureOut">
              <a:rPr lang="es-MX" smtClean="0"/>
              <a:t>23/02/2026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96190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732498" y="9583264"/>
            <a:ext cx="10709989" cy="228415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12757488" y="9583264"/>
            <a:ext cx="10709989" cy="2284150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406D6BD-40C2-4847-982B-63C8A4643502}" type="datetimeFigureOut">
              <a:rPr lang="es-MX" smtClean="0"/>
              <a:t>23/02/2026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155965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735781" y="1916661"/>
            <a:ext cx="21734978" cy="695828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5783" y="8824938"/>
            <a:ext cx="10660769" cy="4324966"/>
          </a:xfrm>
        </p:spPr>
        <p:txBody>
          <a:bodyPr anchor="b"/>
          <a:lstStyle>
            <a:lvl1pPr marL="0" indent="0">
              <a:buNone/>
              <a:defRPr sz="6614" b="1"/>
            </a:lvl1pPr>
            <a:lvl2pPr marL="1259997" indent="0">
              <a:buNone/>
              <a:defRPr sz="5512" b="1"/>
            </a:lvl2pPr>
            <a:lvl3pPr marL="2519995" indent="0">
              <a:buNone/>
              <a:defRPr sz="4961" b="1"/>
            </a:lvl3pPr>
            <a:lvl4pPr marL="3779992" indent="0">
              <a:buNone/>
              <a:defRPr sz="4409" b="1"/>
            </a:lvl4pPr>
            <a:lvl5pPr marL="5039990" indent="0">
              <a:buNone/>
              <a:defRPr sz="4409" b="1"/>
            </a:lvl5pPr>
            <a:lvl6pPr marL="6299987" indent="0">
              <a:buNone/>
              <a:defRPr sz="4409" b="1"/>
            </a:lvl6pPr>
            <a:lvl7pPr marL="7559985" indent="0">
              <a:buNone/>
              <a:defRPr sz="4409" b="1"/>
            </a:lvl7pPr>
            <a:lvl8pPr marL="8819982" indent="0">
              <a:buNone/>
              <a:defRPr sz="4409" b="1"/>
            </a:lvl8pPr>
            <a:lvl9pPr marL="10079980" indent="0">
              <a:buNone/>
              <a:defRPr sz="4409" b="1"/>
            </a:lvl9pPr>
          </a:lstStyle>
          <a:p>
            <a:pPr lvl="0"/>
            <a:r>
              <a:rPr lang="es-ES"/>
              <a:t>Haga clic para modificar los estilos de texto del patrón</a:t>
            </a:r>
          </a:p>
        </p:txBody>
      </p:sp>
      <p:sp>
        <p:nvSpPr>
          <p:cNvPr id="4" name="Content Placeholder 3"/>
          <p:cNvSpPr>
            <a:spLocks noGrp="1"/>
          </p:cNvSpPr>
          <p:nvPr>
            <p:ph sz="half" idx="2"/>
          </p:nvPr>
        </p:nvSpPr>
        <p:spPr>
          <a:xfrm>
            <a:off x="1735783" y="13149904"/>
            <a:ext cx="10660769" cy="1934152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12757489" y="8824938"/>
            <a:ext cx="10713272" cy="4324966"/>
          </a:xfrm>
        </p:spPr>
        <p:txBody>
          <a:bodyPr anchor="b"/>
          <a:lstStyle>
            <a:lvl1pPr marL="0" indent="0">
              <a:buNone/>
              <a:defRPr sz="6614" b="1"/>
            </a:lvl1pPr>
            <a:lvl2pPr marL="1259997" indent="0">
              <a:buNone/>
              <a:defRPr sz="5512" b="1"/>
            </a:lvl2pPr>
            <a:lvl3pPr marL="2519995" indent="0">
              <a:buNone/>
              <a:defRPr sz="4961" b="1"/>
            </a:lvl3pPr>
            <a:lvl4pPr marL="3779992" indent="0">
              <a:buNone/>
              <a:defRPr sz="4409" b="1"/>
            </a:lvl4pPr>
            <a:lvl5pPr marL="5039990" indent="0">
              <a:buNone/>
              <a:defRPr sz="4409" b="1"/>
            </a:lvl5pPr>
            <a:lvl6pPr marL="6299987" indent="0">
              <a:buNone/>
              <a:defRPr sz="4409" b="1"/>
            </a:lvl6pPr>
            <a:lvl7pPr marL="7559985" indent="0">
              <a:buNone/>
              <a:defRPr sz="4409" b="1"/>
            </a:lvl7pPr>
            <a:lvl8pPr marL="8819982" indent="0">
              <a:buNone/>
              <a:defRPr sz="4409" b="1"/>
            </a:lvl8pPr>
            <a:lvl9pPr marL="10079980" indent="0">
              <a:buNone/>
              <a:defRPr sz="4409" b="1"/>
            </a:lvl9pPr>
          </a:lstStyle>
          <a:p>
            <a:pPr lvl="0"/>
            <a:r>
              <a:rPr lang="es-ES"/>
              <a:t>Haga clic para modificar los estilos de texto del patrón</a:t>
            </a:r>
          </a:p>
        </p:txBody>
      </p:sp>
      <p:sp>
        <p:nvSpPr>
          <p:cNvPr id="6" name="Content Placeholder 5"/>
          <p:cNvSpPr>
            <a:spLocks noGrp="1"/>
          </p:cNvSpPr>
          <p:nvPr>
            <p:ph sz="quarter" idx="4"/>
          </p:nvPr>
        </p:nvSpPr>
        <p:spPr>
          <a:xfrm>
            <a:off x="12757489" y="13149904"/>
            <a:ext cx="10713272" cy="1934152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406D6BD-40C2-4847-982B-63C8A4643502}" type="datetimeFigureOut">
              <a:rPr lang="es-MX" smtClean="0"/>
              <a:t>23/02/2026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426637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406D6BD-40C2-4847-982B-63C8A4643502}" type="datetimeFigureOut">
              <a:rPr lang="es-MX" smtClean="0"/>
              <a:t>23/02/2026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317977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6D6BD-40C2-4847-982B-63C8A4643502}" type="datetimeFigureOut">
              <a:rPr lang="es-MX" smtClean="0"/>
              <a:t>23/02/2026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177052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5780" y="2399982"/>
            <a:ext cx="8127648" cy="8399939"/>
          </a:xfrm>
        </p:spPr>
        <p:txBody>
          <a:bodyPr anchor="b"/>
          <a:lstStyle>
            <a:lvl1pPr>
              <a:defRPr sz="8819"/>
            </a:lvl1pPr>
          </a:lstStyle>
          <a:p>
            <a:r>
              <a:rPr lang="es-ES"/>
              <a:t>Haga clic para modificar el estilo de título del patrón</a:t>
            </a:r>
            <a:endParaRPr lang="en-US" dirty="0"/>
          </a:p>
        </p:txBody>
      </p:sp>
      <p:sp>
        <p:nvSpPr>
          <p:cNvPr id="3" name="Content Placeholder 2"/>
          <p:cNvSpPr>
            <a:spLocks noGrp="1"/>
          </p:cNvSpPr>
          <p:nvPr>
            <p:ph idx="1"/>
          </p:nvPr>
        </p:nvSpPr>
        <p:spPr>
          <a:xfrm>
            <a:off x="10713272" y="5183304"/>
            <a:ext cx="12757487" cy="25583147"/>
          </a:xfrm>
        </p:spPr>
        <p:txBody>
          <a:bodyPr/>
          <a:lstStyle>
            <a:lvl1pPr>
              <a:defRPr sz="8819"/>
            </a:lvl1pPr>
            <a:lvl2pPr>
              <a:defRPr sz="7717"/>
            </a:lvl2pPr>
            <a:lvl3pPr>
              <a:defRPr sz="6614"/>
            </a:lvl3pPr>
            <a:lvl4pPr>
              <a:defRPr sz="5512"/>
            </a:lvl4pPr>
            <a:lvl5pPr>
              <a:defRPr sz="5512"/>
            </a:lvl5pPr>
            <a:lvl6pPr>
              <a:defRPr sz="5512"/>
            </a:lvl6pPr>
            <a:lvl7pPr>
              <a:defRPr sz="5512"/>
            </a:lvl7pPr>
            <a:lvl8pPr>
              <a:defRPr sz="5512"/>
            </a:lvl8pPr>
            <a:lvl9pPr>
              <a:defRPr sz="5512"/>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735780" y="10799922"/>
            <a:ext cx="8127648" cy="20008190"/>
          </a:xfrm>
        </p:spPr>
        <p:txBody>
          <a:bodyPr/>
          <a:lstStyle>
            <a:lvl1pPr marL="0" indent="0">
              <a:buNone/>
              <a:defRPr sz="4409"/>
            </a:lvl1pPr>
            <a:lvl2pPr marL="1259997" indent="0">
              <a:buNone/>
              <a:defRPr sz="3858"/>
            </a:lvl2pPr>
            <a:lvl3pPr marL="2519995" indent="0">
              <a:buNone/>
              <a:defRPr sz="3307"/>
            </a:lvl3pPr>
            <a:lvl4pPr marL="3779992" indent="0">
              <a:buNone/>
              <a:defRPr sz="2756"/>
            </a:lvl4pPr>
            <a:lvl5pPr marL="5039990" indent="0">
              <a:buNone/>
              <a:defRPr sz="2756"/>
            </a:lvl5pPr>
            <a:lvl6pPr marL="6299987" indent="0">
              <a:buNone/>
              <a:defRPr sz="2756"/>
            </a:lvl6pPr>
            <a:lvl7pPr marL="7559985" indent="0">
              <a:buNone/>
              <a:defRPr sz="2756"/>
            </a:lvl7pPr>
            <a:lvl8pPr marL="8819982" indent="0">
              <a:buNone/>
              <a:defRPr sz="2756"/>
            </a:lvl8pPr>
            <a:lvl9pPr marL="10079980" indent="0">
              <a:buNone/>
              <a:defRPr sz="275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406D6BD-40C2-4847-982B-63C8A4643502}" type="datetimeFigureOut">
              <a:rPr lang="es-MX" smtClean="0"/>
              <a:t>23/02/2026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313134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5780" y="2399982"/>
            <a:ext cx="8127648" cy="8399939"/>
          </a:xfrm>
        </p:spPr>
        <p:txBody>
          <a:bodyPr anchor="b"/>
          <a:lstStyle>
            <a:lvl1pPr>
              <a:defRPr sz="881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713272" y="5183304"/>
            <a:ext cx="12757487" cy="25583147"/>
          </a:xfrm>
        </p:spPr>
        <p:txBody>
          <a:bodyPr anchor="t"/>
          <a:lstStyle>
            <a:lvl1pPr marL="0" indent="0">
              <a:buNone/>
              <a:defRPr sz="8819"/>
            </a:lvl1pPr>
            <a:lvl2pPr marL="1259997" indent="0">
              <a:buNone/>
              <a:defRPr sz="7717"/>
            </a:lvl2pPr>
            <a:lvl3pPr marL="2519995" indent="0">
              <a:buNone/>
              <a:defRPr sz="6614"/>
            </a:lvl3pPr>
            <a:lvl4pPr marL="3779992" indent="0">
              <a:buNone/>
              <a:defRPr sz="5512"/>
            </a:lvl4pPr>
            <a:lvl5pPr marL="5039990" indent="0">
              <a:buNone/>
              <a:defRPr sz="5512"/>
            </a:lvl5pPr>
            <a:lvl6pPr marL="6299987" indent="0">
              <a:buNone/>
              <a:defRPr sz="5512"/>
            </a:lvl6pPr>
            <a:lvl7pPr marL="7559985" indent="0">
              <a:buNone/>
              <a:defRPr sz="5512"/>
            </a:lvl7pPr>
            <a:lvl8pPr marL="8819982" indent="0">
              <a:buNone/>
              <a:defRPr sz="5512"/>
            </a:lvl8pPr>
            <a:lvl9pPr marL="10079980" indent="0">
              <a:buNone/>
              <a:defRPr sz="5512"/>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735780" y="10799922"/>
            <a:ext cx="8127648" cy="20008190"/>
          </a:xfrm>
        </p:spPr>
        <p:txBody>
          <a:bodyPr/>
          <a:lstStyle>
            <a:lvl1pPr marL="0" indent="0">
              <a:buNone/>
              <a:defRPr sz="4409"/>
            </a:lvl1pPr>
            <a:lvl2pPr marL="1259997" indent="0">
              <a:buNone/>
              <a:defRPr sz="3858"/>
            </a:lvl2pPr>
            <a:lvl3pPr marL="2519995" indent="0">
              <a:buNone/>
              <a:defRPr sz="3307"/>
            </a:lvl3pPr>
            <a:lvl4pPr marL="3779992" indent="0">
              <a:buNone/>
              <a:defRPr sz="2756"/>
            </a:lvl4pPr>
            <a:lvl5pPr marL="5039990" indent="0">
              <a:buNone/>
              <a:defRPr sz="2756"/>
            </a:lvl5pPr>
            <a:lvl6pPr marL="6299987" indent="0">
              <a:buNone/>
              <a:defRPr sz="2756"/>
            </a:lvl6pPr>
            <a:lvl7pPr marL="7559985" indent="0">
              <a:buNone/>
              <a:defRPr sz="2756"/>
            </a:lvl7pPr>
            <a:lvl8pPr marL="8819982" indent="0">
              <a:buNone/>
              <a:defRPr sz="2756"/>
            </a:lvl8pPr>
            <a:lvl9pPr marL="10079980" indent="0">
              <a:buNone/>
              <a:defRPr sz="2756"/>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406D6BD-40C2-4847-982B-63C8A4643502}" type="datetimeFigureOut">
              <a:rPr lang="es-MX" smtClean="0"/>
              <a:t>23/02/2026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A39B8E9-ACA4-4FAB-8E4C-38C9229C4A41}" type="slidenum">
              <a:rPr lang="es-MX" smtClean="0"/>
              <a:t>‹Nº›</a:t>
            </a:fld>
            <a:endParaRPr lang="es-MX"/>
          </a:p>
        </p:txBody>
      </p:sp>
    </p:spTree>
    <p:extLst>
      <p:ext uri="{BB962C8B-B14F-4D97-AF65-F5344CB8AC3E}">
        <p14:creationId xmlns:p14="http://schemas.microsoft.com/office/powerpoint/2010/main" val="136858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32499" y="1916661"/>
            <a:ext cx="21734978" cy="69582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2499" y="9583264"/>
            <a:ext cx="21734978" cy="2284150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732498" y="33366432"/>
            <a:ext cx="5669994" cy="1916653"/>
          </a:xfrm>
          <a:prstGeom prst="rect">
            <a:avLst/>
          </a:prstGeom>
        </p:spPr>
        <p:txBody>
          <a:bodyPr vert="horz" lIns="91440" tIns="45720" rIns="91440" bIns="45720" rtlCol="0" anchor="ctr"/>
          <a:lstStyle>
            <a:lvl1pPr algn="l">
              <a:defRPr sz="3307">
                <a:solidFill>
                  <a:schemeClr val="tx1">
                    <a:tint val="82000"/>
                  </a:schemeClr>
                </a:solidFill>
              </a:defRPr>
            </a:lvl1pPr>
          </a:lstStyle>
          <a:p>
            <a:fld id="{1406D6BD-40C2-4847-982B-63C8A4643502}" type="datetimeFigureOut">
              <a:rPr lang="es-MX" smtClean="0"/>
              <a:t>23/02/2026</a:t>
            </a:fld>
            <a:endParaRPr lang="es-MX"/>
          </a:p>
        </p:txBody>
      </p:sp>
      <p:sp>
        <p:nvSpPr>
          <p:cNvPr id="5" name="Footer Placeholder 4"/>
          <p:cNvSpPr>
            <a:spLocks noGrp="1"/>
          </p:cNvSpPr>
          <p:nvPr>
            <p:ph type="ftr" sz="quarter" idx="3"/>
          </p:nvPr>
        </p:nvSpPr>
        <p:spPr>
          <a:xfrm>
            <a:off x="8347492" y="33366432"/>
            <a:ext cx="8504992" cy="1916653"/>
          </a:xfrm>
          <a:prstGeom prst="rect">
            <a:avLst/>
          </a:prstGeom>
        </p:spPr>
        <p:txBody>
          <a:bodyPr vert="horz" lIns="91440" tIns="45720" rIns="91440" bIns="45720" rtlCol="0" anchor="ctr"/>
          <a:lstStyle>
            <a:lvl1pPr algn="ctr">
              <a:defRPr sz="3307">
                <a:solidFill>
                  <a:schemeClr val="tx1">
                    <a:tint val="82000"/>
                  </a:schemeClr>
                </a:solidFill>
              </a:defRPr>
            </a:lvl1pPr>
          </a:lstStyle>
          <a:p>
            <a:endParaRPr lang="es-MX"/>
          </a:p>
        </p:txBody>
      </p:sp>
      <p:sp>
        <p:nvSpPr>
          <p:cNvPr id="6" name="Slide Number Placeholder 5"/>
          <p:cNvSpPr>
            <a:spLocks noGrp="1"/>
          </p:cNvSpPr>
          <p:nvPr>
            <p:ph type="sldNum" sz="quarter" idx="4"/>
          </p:nvPr>
        </p:nvSpPr>
        <p:spPr>
          <a:xfrm>
            <a:off x="17797483" y="33366432"/>
            <a:ext cx="5669994" cy="1916653"/>
          </a:xfrm>
          <a:prstGeom prst="rect">
            <a:avLst/>
          </a:prstGeom>
        </p:spPr>
        <p:txBody>
          <a:bodyPr vert="horz" lIns="91440" tIns="45720" rIns="91440" bIns="45720" rtlCol="0" anchor="ctr"/>
          <a:lstStyle>
            <a:lvl1pPr algn="r">
              <a:defRPr sz="3307">
                <a:solidFill>
                  <a:schemeClr val="tx1">
                    <a:tint val="82000"/>
                  </a:schemeClr>
                </a:solidFill>
              </a:defRPr>
            </a:lvl1pPr>
          </a:lstStyle>
          <a:p>
            <a:fld id="{3A39B8E9-ACA4-4FAB-8E4C-38C9229C4A41}" type="slidenum">
              <a:rPr lang="es-MX" smtClean="0"/>
              <a:t>‹Nº›</a:t>
            </a:fld>
            <a:endParaRPr lang="es-MX"/>
          </a:p>
        </p:txBody>
      </p:sp>
    </p:spTree>
    <p:extLst>
      <p:ext uri="{BB962C8B-B14F-4D97-AF65-F5344CB8AC3E}">
        <p14:creationId xmlns:p14="http://schemas.microsoft.com/office/powerpoint/2010/main" val="3490368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519995" rtl="0" eaLnBrk="1" latinLnBrk="0" hangingPunct="1">
        <a:lnSpc>
          <a:spcPct val="90000"/>
        </a:lnSpc>
        <a:spcBef>
          <a:spcPct val="0"/>
        </a:spcBef>
        <a:buNone/>
        <a:defRPr sz="12126" kern="1200">
          <a:solidFill>
            <a:schemeClr val="tx1"/>
          </a:solidFill>
          <a:latin typeface="+mj-lt"/>
          <a:ea typeface="+mj-ea"/>
          <a:cs typeface="+mj-cs"/>
        </a:defRPr>
      </a:lvl1pPr>
    </p:titleStyle>
    <p:bodyStyle>
      <a:lvl1pPr marL="629999" indent="-629999" algn="l" defTabSz="2519995" rtl="0" eaLnBrk="1" latinLnBrk="0" hangingPunct="1">
        <a:lnSpc>
          <a:spcPct val="90000"/>
        </a:lnSpc>
        <a:spcBef>
          <a:spcPts val="2756"/>
        </a:spcBef>
        <a:buFont typeface="Arial" panose="020B0604020202020204" pitchFamily="34" charset="0"/>
        <a:buChar char="•"/>
        <a:defRPr sz="7717" kern="1200">
          <a:solidFill>
            <a:schemeClr val="tx1"/>
          </a:solidFill>
          <a:latin typeface="+mn-lt"/>
          <a:ea typeface="+mn-ea"/>
          <a:cs typeface="+mn-cs"/>
        </a:defRPr>
      </a:lvl1pPr>
      <a:lvl2pPr marL="1889996" indent="-629999" algn="l" defTabSz="2519995" rtl="0" eaLnBrk="1" latinLnBrk="0" hangingPunct="1">
        <a:lnSpc>
          <a:spcPct val="90000"/>
        </a:lnSpc>
        <a:spcBef>
          <a:spcPts val="1378"/>
        </a:spcBef>
        <a:buFont typeface="Arial" panose="020B0604020202020204" pitchFamily="34" charset="0"/>
        <a:buChar char="•"/>
        <a:defRPr sz="6614" kern="1200">
          <a:solidFill>
            <a:schemeClr val="tx1"/>
          </a:solidFill>
          <a:latin typeface="+mn-lt"/>
          <a:ea typeface="+mn-ea"/>
          <a:cs typeface="+mn-cs"/>
        </a:defRPr>
      </a:lvl2pPr>
      <a:lvl3pPr marL="3149994" indent="-629999" algn="l" defTabSz="2519995" rtl="0" eaLnBrk="1" latinLnBrk="0" hangingPunct="1">
        <a:lnSpc>
          <a:spcPct val="90000"/>
        </a:lnSpc>
        <a:spcBef>
          <a:spcPts val="1378"/>
        </a:spcBef>
        <a:buFont typeface="Arial" panose="020B0604020202020204" pitchFamily="34" charset="0"/>
        <a:buChar char="•"/>
        <a:defRPr sz="5512" kern="1200">
          <a:solidFill>
            <a:schemeClr val="tx1"/>
          </a:solidFill>
          <a:latin typeface="+mn-lt"/>
          <a:ea typeface="+mn-ea"/>
          <a:cs typeface="+mn-cs"/>
        </a:defRPr>
      </a:lvl3pPr>
      <a:lvl4pPr marL="4409991"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4pPr>
      <a:lvl5pPr marL="5669989"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5pPr>
      <a:lvl6pPr marL="6929986"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6pPr>
      <a:lvl7pPr marL="8189984"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7pPr>
      <a:lvl8pPr marL="9449981"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8pPr>
      <a:lvl9pPr marL="10709979" indent="-629999" algn="l" defTabSz="2519995" rtl="0" eaLnBrk="1" latinLnBrk="0" hangingPunct="1">
        <a:lnSpc>
          <a:spcPct val="90000"/>
        </a:lnSpc>
        <a:spcBef>
          <a:spcPts val="1378"/>
        </a:spcBef>
        <a:buFont typeface="Arial" panose="020B0604020202020204" pitchFamily="34" charset="0"/>
        <a:buChar char="•"/>
        <a:defRPr sz="4961" kern="1200">
          <a:solidFill>
            <a:schemeClr val="tx1"/>
          </a:solidFill>
          <a:latin typeface="+mn-lt"/>
          <a:ea typeface="+mn-ea"/>
          <a:cs typeface="+mn-cs"/>
        </a:defRPr>
      </a:lvl9pPr>
    </p:bodyStyle>
    <p:otherStyle>
      <a:defPPr>
        <a:defRPr lang="en-US"/>
      </a:defPPr>
      <a:lvl1pPr marL="0" algn="l" defTabSz="2519995" rtl="0" eaLnBrk="1" latinLnBrk="0" hangingPunct="1">
        <a:defRPr sz="4961" kern="1200">
          <a:solidFill>
            <a:schemeClr val="tx1"/>
          </a:solidFill>
          <a:latin typeface="+mn-lt"/>
          <a:ea typeface="+mn-ea"/>
          <a:cs typeface="+mn-cs"/>
        </a:defRPr>
      </a:lvl1pPr>
      <a:lvl2pPr marL="1259997" algn="l" defTabSz="2519995" rtl="0" eaLnBrk="1" latinLnBrk="0" hangingPunct="1">
        <a:defRPr sz="4961" kern="1200">
          <a:solidFill>
            <a:schemeClr val="tx1"/>
          </a:solidFill>
          <a:latin typeface="+mn-lt"/>
          <a:ea typeface="+mn-ea"/>
          <a:cs typeface="+mn-cs"/>
        </a:defRPr>
      </a:lvl2pPr>
      <a:lvl3pPr marL="2519995" algn="l" defTabSz="2519995" rtl="0" eaLnBrk="1" latinLnBrk="0" hangingPunct="1">
        <a:defRPr sz="4961" kern="1200">
          <a:solidFill>
            <a:schemeClr val="tx1"/>
          </a:solidFill>
          <a:latin typeface="+mn-lt"/>
          <a:ea typeface="+mn-ea"/>
          <a:cs typeface="+mn-cs"/>
        </a:defRPr>
      </a:lvl3pPr>
      <a:lvl4pPr marL="3779992" algn="l" defTabSz="2519995" rtl="0" eaLnBrk="1" latinLnBrk="0" hangingPunct="1">
        <a:defRPr sz="4961" kern="1200">
          <a:solidFill>
            <a:schemeClr val="tx1"/>
          </a:solidFill>
          <a:latin typeface="+mn-lt"/>
          <a:ea typeface="+mn-ea"/>
          <a:cs typeface="+mn-cs"/>
        </a:defRPr>
      </a:lvl4pPr>
      <a:lvl5pPr marL="5039990" algn="l" defTabSz="2519995" rtl="0" eaLnBrk="1" latinLnBrk="0" hangingPunct="1">
        <a:defRPr sz="4961" kern="1200">
          <a:solidFill>
            <a:schemeClr val="tx1"/>
          </a:solidFill>
          <a:latin typeface="+mn-lt"/>
          <a:ea typeface="+mn-ea"/>
          <a:cs typeface="+mn-cs"/>
        </a:defRPr>
      </a:lvl5pPr>
      <a:lvl6pPr marL="6299987" algn="l" defTabSz="2519995" rtl="0" eaLnBrk="1" latinLnBrk="0" hangingPunct="1">
        <a:defRPr sz="4961" kern="1200">
          <a:solidFill>
            <a:schemeClr val="tx1"/>
          </a:solidFill>
          <a:latin typeface="+mn-lt"/>
          <a:ea typeface="+mn-ea"/>
          <a:cs typeface="+mn-cs"/>
        </a:defRPr>
      </a:lvl6pPr>
      <a:lvl7pPr marL="7559985" algn="l" defTabSz="2519995" rtl="0" eaLnBrk="1" latinLnBrk="0" hangingPunct="1">
        <a:defRPr sz="4961" kern="1200">
          <a:solidFill>
            <a:schemeClr val="tx1"/>
          </a:solidFill>
          <a:latin typeface="+mn-lt"/>
          <a:ea typeface="+mn-ea"/>
          <a:cs typeface="+mn-cs"/>
        </a:defRPr>
      </a:lvl7pPr>
      <a:lvl8pPr marL="8819982" algn="l" defTabSz="2519995" rtl="0" eaLnBrk="1" latinLnBrk="0" hangingPunct="1">
        <a:defRPr sz="4961" kern="1200">
          <a:solidFill>
            <a:schemeClr val="tx1"/>
          </a:solidFill>
          <a:latin typeface="+mn-lt"/>
          <a:ea typeface="+mn-ea"/>
          <a:cs typeface="+mn-cs"/>
        </a:defRPr>
      </a:lvl8pPr>
      <a:lvl9pPr marL="10079980" algn="l" defTabSz="2519995" rtl="0" eaLnBrk="1" latinLnBrk="0" hangingPunct="1">
        <a:defRPr sz="496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p3">
            <a:extLst>
              <a:ext uri="{FF2B5EF4-FFF2-40B4-BE49-F238E27FC236}">
                <a16:creationId xmlns:a16="http://schemas.microsoft.com/office/drawing/2014/main" id="{F3F76F26-8A29-77EB-56D1-303B39B87013}"/>
              </a:ext>
            </a:extLst>
          </p:cNvPr>
          <p:cNvSpPr txBox="1"/>
          <p:nvPr/>
        </p:nvSpPr>
        <p:spPr>
          <a:xfrm>
            <a:off x="11065678" y="7264982"/>
            <a:ext cx="4158388"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CO" sz="8000" b="0" i="0" u="none" strike="noStrike" cap="none" dirty="0">
                <a:solidFill>
                  <a:srgbClr val="8B2CF3"/>
                </a:solidFill>
                <a:latin typeface="Franklin Gothic Heavy" panose="020B0903020102020204" pitchFamily="34" charset="0"/>
                <a:ea typeface="Times New Roman"/>
                <a:cs typeface="Times New Roman"/>
                <a:sym typeface="Times New Roman"/>
              </a:rPr>
              <a:t>T</a:t>
            </a:r>
            <a:r>
              <a:rPr lang="es-CO" sz="8000" dirty="0">
                <a:solidFill>
                  <a:srgbClr val="8B2CF3"/>
                </a:solidFill>
                <a:latin typeface="Franklin Gothic Heavy" panose="020B0903020102020204" pitchFamily="34" charset="0"/>
                <a:ea typeface="Times New Roman"/>
                <a:cs typeface="Times New Roman"/>
                <a:sym typeface="Times New Roman"/>
              </a:rPr>
              <a:t>Í</a:t>
            </a:r>
            <a:r>
              <a:rPr lang="es-CO" sz="8000" b="0" i="0" u="none" strike="noStrike" cap="none" dirty="0">
                <a:solidFill>
                  <a:srgbClr val="8B2CF3"/>
                </a:solidFill>
                <a:latin typeface="Franklin Gothic Heavy" panose="020B0903020102020204" pitchFamily="34" charset="0"/>
                <a:ea typeface="Times New Roman"/>
                <a:cs typeface="Times New Roman"/>
                <a:sym typeface="Times New Roman"/>
              </a:rPr>
              <a:t>TULO</a:t>
            </a:r>
            <a:endParaRPr lang="es-CO" sz="8000" dirty="0">
              <a:solidFill>
                <a:srgbClr val="8B2CF3"/>
              </a:solidFill>
              <a:latin typeface="Franklin Gothic Heavy" panose="020B0903020102020204" pitchFamily="34" charset="0"/>
              <a:ea typeface="Times New Roman"/>
              <a:cs typeface="Times New Roman"/>
              <a:sym typeface="Times New Roman"/>
            </a:endParaRPr>
          </a:p>
        </p:txBody>
      </p:sp>
      <p:sp>
        <p:nvSpPr>
          <p:cNvPr id="5" name="Google Shape;27;p3">
            <a:extLst>
              <a:ext uri="{FF2B5EF4-FFF2-40B4-BE49-F238E27FC236}">
                <a16:creationId xmlns:a16="http://schemas.microsoft.com/office/drawing/2014/main" id="{E6AA2AC3-3311-AD29-8BD8-63BA407F22B7}"/>
              </a:ext>
            </a:extLst>
          </p:cNvPr>
          <p:cNvSpPr txBox="1"/>
          <p:nvPr/>
        </p:nvSpPr>
        <p:spPr>
          <a:xfrm>
            <a:off x="11220833" y="8486306"/>
            <a:ext cx="3012491"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CO" sz="3600" dirty="0">
                <a:solidFill>
                  <a:srgbClr val="F81860"/>
                </a:solidFill>
                <a:latin typeface="Franklin Gothic Heavy" panose="020B0903020102020204" pitchFamily="34" charset="0"/>
                <a:ea typeface="Times New Roman"/>
                <a:cs typeface="Times New Roman"/>
                <a:sym typeface="Times New Roman"/>
              </a:rPr>
              <a:t>Autores</a:t>
            </a:r>
          </a:p>
        </p:txBody>
      </p:sp>
      <p:sp>
        <p:nvSpPr>
          <p:cNvPr id="6" name="CuadroTexto 5">
            <a:extLst>
              <a:ext uri="{FF2B5EF4-FFF2-40B4-BE49-F238E27FC236}">
                <a16:creationId xmlns:a16="http://schemas.microsoft.com/office/drawing/2014/main" id="{A218B2EF-7CBA-9B3F-F8DA-A0D4ABC6D438}"/>
              </a:ext>
            </a:extLst>
          </p:cNvPr>
          <p:cNvSpPr txBox="1"/>
          <p:nvPr/>
        </p:nvSpPr>
        <p:spPr>
          <a:xfrm>
            <a:off x="1165256" y="10399735"/>
            <a:ext cx="3166756" cy="851297"/>
          </a:xfrm>
          <a:prstGeom prst="roundRect">
            <a:avLst/>
          </a:prstGeom>
          <a:gradFill>
            <a:gsLst>
              <a:gs pos="0">
                <a:srgbClr val="8B2CF3"/>
              </a:gs>
              <a:gs pos="100000">
                <a:srgbClr val="F81860"/>
              </a:gs>
            </a:gsLst>
            <a:lin ang="0" scaled="0"/>
          </a:gradFill>
        </p:spPr>
        <p:txBody>
          <a:bodyPr wrap="square" rtlCol="0">
            <a:spAutoFit/>
          </a:bodyPr>
          <a:lstStyle/>
          <a:p>
            <a:pPr algn="ctr"/>
            <a:r>
              <a:rPr lang="es-ES" sz="4400" b="1" dirty="0">
                <a:solidFill>
                  <a:schemeClr val="bg1"/>
                </a:solidFill>
                <a:latin typeface="Franklin Gothic Book" panose="020B0503020102020204" pitchFamily="34" charset="0"/>
              </a:rPr>
              <a:t>Resumen</a:t>
            </a:r>
            <a:endParaRPr lang="es-CO" sz="4400" b="1" dirty="0">
              <a:solidFill>
                <a:schemeClr val="bg1"/>
              </a:solidFill>
              <a:latin typeface="Franklin Gothic Book" panose="020B0503020102020204" pitchFamily="34" charset="0"/>
            </a:endParaRPr>
          </a:p>
        </p:txBody>
      </p:sp>
      <p:sp>
        <p:nvSpPr>
          <p:cNvPr id="7" name="CuadroTexto 6">
            <a:extLst>
              <a:ext uri="{FF2B5EF4-FFF2-40B4-BE49-F238E27FC236}">
                <a16:creationId xmlns:a16="http://schemas.microsoft.com/office/drawing/2014/main" id="{42D20AD8-E694-1654-8390-A91499368C4A}"/>
              </a:ext>
            </a:extLst>
          </p:cNvPr>
          <p:cNvSpPr txBox="1"/>
          <p:nvPr/>
        </p:nvSpPr>
        <p:spPr>
          <a:xfrm>
            <a:off x="1221517" y="17524571"/>
            <a:ext cx="10426057"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1. Planteamiento del problema</a:t>
            </a:r>
            <a:endParaRPr lang="es-CO" sz="4400" b="1" dirty="0">
              <a:solidFill>
                <a:schemeClr val="bg1"/>
              </a:solidFill>
              <a:latin typeface="Franklin Gothic Book" panose="020B0503020102020204" pitchFamily="34" charset="0"/>
            </a:endParaRPr>
          </a:p>
        </p:txBody>
      </p:sp>
      <p:sp>
        <p:nvSpPr>
          <p:cNvPr id="8" name="CuadroTexto 7">
            <a:extLst>
              <a:ext uri="{FF2B5EF4-FFF2-40B4-BE49-F238E27FC236}">
                <a16:creationId xmlns:a16="http://schemas.microsoft.com/office/drawing/2014/main" id="{C6F47586-7F07-C15B-BD7F-3CE67C54F47E}"/>
              </a:ext>
            </a:extLst>
          </p:cNvPr>
          <p:cNvSpPr txBox="1"/>
          <p:nvPr/>
        </p:nvSpPr>
        <p:spPr>
          <a:xfrm>
            <a:off x="1238978" y="11602240"/>
            <a:ext cx="10408596" cy="5129738"/>
          </a:xfrm>
          <a:prstGeom prst="rect">
            <a:avLst/>
          </a:prstGeom>
          <a:noFill/>
        </p:spPr>
        <p:txBody>
          <a:bodyPr wrap="square">
            <a:spAutoFit/>
          </a:bodyPr>
          <a:lstStyle/>
          <a:p>
            <a:pPr algn="just"/>
            <a:r>
              <a:rPr lang="es-ES" sz="2976" dirty="0">
                <a:solidFill>
                  <a:schemeClr val="bg2">
                    <a:lumMod val="25000"/>
                  </a:schemeClr>
                </a:solidFill>
                <a:latin typeface="Franklin Gothic Book" panose="020B0503020102020204" pitchFamily="34" charset="0"/>
                <a:cs typeface="Times New Roman"/>
                <a:sym typeface="Times New Roman"/>
              </a:rPr>
              <a:t>Debe contener la presentación del problema, importancia del proyecto, objeto de la investigación, breve descripción de la metodología, resultados alcanzados (si es proyecto terminado), resultados esperados (si es proyecto en curso) y conclusiones (si es proyecto terminado). El resumen es una pieza fundamental en la difusión de un trabajo de investigación para que el lector tenga una idea general del trabajo y pueda entender que es lo que se va a encontrar en el resto del documento.</a:t>
            </a:r>
          </a:p>
          <a:p>
            <a:pPr algn="just"/>
            <a:endParaRPr lang="es-ES" sz="2976" dirty="0">
              <a:solidFill>
                <a:schemeClr val="bg2">
                  <a:lumMod val="25000"/>
                </a:schemeClr>
              </a:solidFill>
              <a:latin typeface="Franklin Gothic Book" panose="020B0503020102020204" pitchFamily="34" charset="0"/>
              <a:cs typeface="Times New Roman"/>
              <a:sym typeface="Times New Roman"/>
            </a:endParaRPr>
          </a:p>
          <a:p>
            <a:pPr algn="just"/>
            <a:r>
              <a:rPr lang="es-ES" sz="2976" b="1" dirty="0">
                <a:solidFill>
                  <a:schemeClr val="bg2">
                    <a:lumMod val="25000"/>
                  </a:schemeClr>
                </a:solidFill>
                <a:latin typeface="Franklin Gothic Book" panose="020B0503020102020204" pitchFamily="34" charset="0"/>
                <a:cs typeface="Times New Roman"/>
                <a:sym typeface="Times New Roman"/>
              </a:rPr>
              <a:t>Palabras claves (mínimo cinco)</a:t>
            </a:r>
          </a:p>
        </p:txBody>
      </p:sp>
      <p:sp>
        <p:nvSpPr>
          <p:cNvPr id="9" name="Google Shape;26;p3">
            <a:extLst>
              <a:ext uri="{FF2B5EF4-FFF2-40B4-BE49-F238E27FC236}">
                <a16:creationId xmlns:a16="http://schemas.microsoft.com/office/drawing/2014/main" id="{2244B5A8-7792-D424-A16E-F14EA4A55865}"/>
              </a:ext>
            </a:extLst>
          </p:cNvPr>
          <p:cNvSpPr txBox="1"/>
          <p:nvPr/>
        </p:nvSpPr>
        <p:spPr>
          <a:xfrm>
            <a:off x="1146503" y="18649157"/>
            <a:ext cx="10541617"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Este elemento constituye la argumentación y descripción del área problema que soporta al estudio</a:t>
            </a:r>
            <a:endParaRPr sz="2976" dirty="0">
              <a:solidFill>
                <a:schemeClr val="bg2">
                  <a:lumMod val="25000"/>
                </a:schemeClr>
              </a:solidFill>
              <a:latin typeface="Franklin Gothic Book" panose="020B0503020102020204" pitchFamily="34" charset="0"/>
              <a:cs typeface="Times New Roman"/>
            </a:endParaRPr>
          </a:p>
        </p:txBody>
      </p:sp>
      <p:sp>
        <p:nvSpPr>
          <p:cNvPr id="10" name="CuadroTexto 9">
            <a:extLst>
              <a:ext uri="{FF2B5EF4-FFF2-40B4-BE49-F238E27FC236}">
                <a16:creationId xmlns:a16="http://schemas.microsoft.com/office/drawing/2014/main" id="{40F508DF-D4D1-06C7-DC14-1A1984AC88C7}"/>
              </a:ext>
            </a:extLst>
          </p:cNvPr>
          <p:cNvSpPr txBox="1"/>
          <p:nvPr/>
        </p:nvSpPr>
        <p:spPr>
          <a:xfrm>
            <a:off x="1165257" y="21564977"/>
            <a:ext cx="10504110"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a:solidFill>
                  <a:schemeClr val="bg1"/>
                </a:solidFill>
                <a:latin typeface="Franklin Gothic Book" panose="020B0503020102020204" pitchFamily="34" charset="0"/>
              </a:rPr>
              <a:t>2. Justificación</a:t>
            </a:r>
            <a:endParaRPr lang="es-CO" sz="4400" b="1" dirty="0">
              <a:solidFill>
                <a:schemeClr val="bg1"/>
              </a:solidFill>
              <a:latin typeface="Franklin Gothic Book" panose="020B0503020102020204" pitchFamily="34" charset="0"/>
            </a:endParaRPr>
          </a:p>
        </p:txBody>
      </p:sp>
      <p:sp>
        <p:nvSpPr>
          <p:cNvPr id="11" name="Google Shape;26;p3">
            <a:extLst>
              <a:ext uri="{FF2B5EF4-FFF2-40B4-BE49-F238E27FC236}">
                <a16:creationId xmlns:a16="http://schemas.microsoft.com/office/drawing/2014/main" id="{D7B2F1D9-9299-324D-C2EB-098E4C8AE4E0}"/>
              </a:ext>
            </a:extLst>
          </p:cNvPr>
          <p:cNvSpPr txBox="1"/>
          <p:nvPr/>
        </p:nvSpPr>
        <p:spPr>
          <a:xfrm>
            <a:off x="1127749" y="22838828"/>
            <a:ext cx="10541617"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Destaca las razones para llevar a cabo el proyecto y su relevancia para el contexto en el que aplica</a:t>
            </a:r>
            <a:endParaRPr sz="2976" dirty="0">
              <a:solidFill>
                <a:schemeClr val="bg2">
                  <a:lumMod val="25000"/>
                </a:schemeClr>
              </a:solidFill>
              <a:latin typeface="Franklin Gothic Book" panose="020B0503020102020204" pitchFamily="34" charset="0"/>
              <a:cs typeface="Times New Roman"/>
            </a:endParaRPr>
          </a:p>
        </p:txBody>
      </p:sp>
      <p:sp>
        <p:nvSpPr>
          <p:cNvPr id="12" name="CuadroTexto 11">
            <a:extLst>
              <a:ext uri="{FF2B5EF4-FFF2-40B4-BE49-F238E27FC236}">
                <a16:creationId xmlns:a16="http://schemas.microsoft.com/office/drawing/2014/main" id="{A712A630-6760-E455-9E9B-39CA7495D273}"/>
              </a:ext>
            </a:extLst>
          </p:cNvPr>
          <p:cNvSpPr txBox="1"/>
          <p:nvPr/>
        </p:nvSpPr>
        <p:spPr>
          <a:xfrm>
            <a:off x="1168295" y="24824901"/>
            <a:ext cx="10501071"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3. Objetivos</a:t>
            </a:r>
            <a:endParaRPr lang="es-CO" sz="4400" b="1" dirty="0">
              <a:solidFill>
                <a:schemeClr val="bg1"/>
              </a:solidFill>
              <a:latin typeface="Franklin Gothic Book" panose="020B0503020102020204" pitchFamily="34" charset="0"/>
            </a:endParaRPr>
          </a:p>
        </p:txBody>
      </p:sp>
      <p:sp>
        <p:nvSpPr>
          <p:cNvPr id="13" name="Google Shape;26;p3">
            <a:extLst>
              <a:ext uri="{FF2B5EF4-FFF2-40B4-BE49-F238E27FC236}">
                <a16:creationId xmlns:a16="http://schemas.microsoft.com/office/drawing/2014/main" id="{DE08A97F-562B-27D8-6063-24C643F72156}"/>
              </a:ext>
            </a:extLst>
          </p:cNvPr>
          <p:cNvSpPr txBox="1"/>
          <p:nvPr/>
        </p:nvSpPr>
        <p:spPr>
          <a:xfrm>
            <a:off x="1127749" y="26166985"/>
            <a:ext cx="11039356"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General y específicos coherentes con el título y el planteamiento</a:t>
            </a:r>
            <a:endParaRPr lang="es-ES" sz="2976" dirty="0">
              <a:solidFill>
                <a:schemeClr val="bg2">
                  <a:lumMod val="25000"/>
                </a:schemeClr>
              </a:solidFill>
              <a:latin typeface="Franklin Gothic Book" panose="020B0503020102020204" pitchFamily="34" charset="0"/>
              <a:cs typeface="Times New Roman"/>
            </a:endParaRPr>
          </a:p>
        </p:txBody>
      </p:sp>
      <p:sp>
        <p:nvSpPr>
          <p:cNvPr id="14" name="CuadroTexto 13">
            <a:extLst>
              <a:ext uri="{FF2B5EF4-FFF2-40B4-BE49-F238E27FC236}">
                <a16:creationId xmlns:a16="http://schemas.microsoft.com/office/drawing/2014/main" id="{607B6685-4E3E-6D73-9A6F-7C4A6036A120}"/>
              </a:ext>
            </a:extLst>
          </p:cNvPr>
          <p:cNvSpPr txBox="1"/>
          <p:nvPr/>
        </p:nvSpPr>
        <p:spPr>
          <a:xfrm>
            <a:off x="13559191" y="10399735"/>
            <a:ext cx="10494281"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4. Referente teórico</a:t>
            </a:r>
            <a:endParaRPr lang="es-CO" sz="4400" b="1" dirty="0">
              <a:solidFill>
                <a:schemeClr val="bg1"/>
              </a:solidFill>
              <a:latin typeface="Franklin Gothic Book" panose="020B0503020102020204" pitchFamily="34" charset="0"/>
            </a:endParaRPr>
          </a:p>
        </p:txBody>
      </p:sp>
      <p:sp>
        <p:nvSpPr>
          <p:cNvPr id="15" name="Google Shape;26;p3">
            <a:extLst>
              <a:ext uri="{FF2B5EF4-FFF2-40B4-BE49-F238E27FC236}">
                <a16:creationId xmlns:a16="http://schemas.microsoft.com/office/drawing/2014/main" id="{0BB1F5D8-F291-BD40-9CFA-B8C54B1E2C9C}"/>
              </a:ext>
            </a:extLst>
          </p:cNvPr>
          <p:cNvSpPr txBox="1"/>
          <p:nvPr/>
        </p:nvSpPr>
        <p:spPr>
          <a:xfrm>
            <a:off x="13587774" y="11608060"/>
            <a:ext cx="10446945"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Abordaje breve de los principales aspectos teóricos que respaldan la investigación; conceptos, leyes, principios y fundamentos. </a:t>
            </a:r>
            <a:endParaRPr lang="es-ES" sz="2976" dirty="0">
              <a:solidFill>
                <a:schemeClr val="bg2">
                  <a:lumMod val="25000"/>
                </a:schemeClr>
              </a:solidFill>
              <a:latin typeface="Franklin Gothic Book" panose="020B0503020102020204" pitchFamily="34" charset="0"/>
              <a:cs typeface="Times New Roman"/>
            </a:endParaRPr>
          </a:p>
        </p:txBody>
      </p:sp>
      <p:sp>
        <p:nvSpPr>
          <p:cNvPr id="16" name="CuadroTexto 15">
            <a:extLst>
              <a:ext uri="{FF2B5EF4-FFF2-40B4-BE49-F238E27FC236}">
                <a16:creationId xmlns:a16="http://schemas.microsoft.com/office/drawing/2014/main" id="{3564B520-3C65-F6B6-0B8C-73C128777636}"/>
              </a:ext>
            </a:extLst>
          </p:cNvPr>
          <p:cNvSpPr txBox="1"/>
          <p:nvPr/>
        </p:nvSpPr>
        <p:spPr>
          <a:xfrm>
            <a:off x="13530609" y="13722647"/>
            <a:ext cx="10522864"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5. Metodología</a:t>
            </a:r>
            <a:endParaRPr lang="es-CO" sz="4400" b="1" dirty="0">
              <a:solidFill>
                <a:schemeClr val="bg1"/>
              </a:solidFill>
              <a:latin typeface="Franklin Gothic Book" panose="020B0503020102020204" pitchFamily="34" charset="0"/>
            </a:endParaRPr>
          </a:p>
        </p:txBody>
      </p:sp>
      <p:sp>
        <p:nvSpPr>
          <p:cNvPr id="17" name="Google Shape;26;p3">
            <a:extLst>
              <a:ext uri="{FF2B5EF4-FFF2-40B4-BE49-F238E27FC236}">
                <a16:creationId xmlns:a16="http://schemas.microsoft.com/office/drawing/2014/main" id="{E1239ACF-61EA-6418-9BF8-C7426D634810}"/>
              </a:ext>
            </a:extLst>
          </p:cNvPr>
          <p:cNvSpPr txBox="1"/>
          <p:nvPr/>
        </p:nvSpPr>
        <p:spPr>
          <a:xfrm>
            <a:off x="13530608" y="14977630"/>
            <a:ext cx="10522864"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Tipo de investigación, variables o categorías, técnicas e instrumentos de recolección, ordenamiento de información, procesamiento de datos y plan de análisis</a:t>
            </a:r>
            <a:endParaRPr lang="es-ES" sz="2976" dirty="0">
              <a:solidFill>
                <a:schemeClr val="bg2">
                  <a:lumMod val="25000"/>
                </a:schemeClr>
              </a:solidFill>
              <a:latin typeface="Franklin Gothic Book" panose="020B0503020102020204" pitchFamily="34" charset="0"/>
              <a:cs typeface="Times New Roman"/>
            </a:endParaRPr>
          </a:p>
        </p:txBody>
      </p:sp>
      <p:sp>
        <p:nvSpPr>
          <p:cNvPr id="18" name="CuadroTexto 17">
            <a:extLst>
              <a:ext uri="{FF2B5EF4-FFF2-40B4-BE49-F238E27FC236}">
                <a16:creationId xmlns:a16="http://schemas.microsoft.com/office/drawing/2014/main" id="{EB0B3263-55AC-A44C-7A88-08BB05BFF574}"/>
              </a:ext>
            </a:extLst>
          </p:cNvPr>
          <p:cNvSpPr txBox="1"/>
          <p:nvPr/>
        </p:nvSpPr>
        <p:spPr>
          <a:xfrm>
            <a:off x="13552401" y="17529094"/>
            <a:ext cx="10522865"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6. Resultados esperados</a:t>
            </a:r>
            <a:endParaRPr lang="es-CO" sz="4400" b="1" dirty="0">
              <a:solidFill>
                <a:schemeClr val="bg1"/>
              </a:solidFill>
              <a:latin typeface="Franklin Gothic Book" panose="020B0503020102020204" pitchFamily="34" charset="0"/>
            </a:endParaRPr>
          </a:p>
        </p:txBody>
      </p:sp>
      <p:sp>
        <p:nvSpPr>
          <p:cNvPr id="19" name="Google Shape;26;p3">
            <a:extLst>
              <a:ext uri="{FF2B5EF4-FFF2-40B4-BE49-F238E27FC236}">
                <a16:creationId xmlns:a16="http://schemas.microsoft.com/office/drawing/2014/main" id="{1F7CECC5-47CC-7B7D-E593-29F6B3B9C41F}"/>
              </a:ext>
            </a:extLst>
          </p:cNvPr>
          <p:cNvSpPr txBox="1"/>
          <p:nvPr/>
        </p:nvSpPr>
        <p:spPr>
          <a:xfrm>
            <a:off x="13552401" y="18664057"/>
            <a:ext cx="10501071"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Coherente con los objetivos. Generación de conocimientos y/o nuevos desarrollos tecnológico. Fortalecimiento de la capacidad científica local, regional y nacional. Apropiación social del conocimiento.</a:t>
            </a:r>
            <a:endParaRPr lang="es-ES" sz="2976" dirty="0">
              <a:solidFill>
                <a:schemeClr val="bg2">
                  <a:lumMod val="25000"/>
                </a:schemeClr>
              </a:solidFill>
              <a:latin typeface="Franklin Gothic Book" panose="020B0503020102020204" pitchFamily="34" charset="0"/>
              <a:cs typeface="Times New Roman"/>
            </a:endParaRPr>
          </a:p>
        </p:txBody>
      </p:sp>
      <p:sp>
        <p:nvSpPr>
          <p:cNvPr id="20" name="CuadroTexto 19">
            <a:extLst>
              <a:ext uri="{FF2B5EF4-FFF2-40B4-BE49-F238E27FC236}">
                <a16:creationId xmlns:a16="http://schemas.microsoft.com/office/drawing/2014/main" id="{B4D62DD3-7A98-E739-9411-3B9502B6D658}"/>
              </a:ext>
            </a:extLst>
          </p:cNvPr>
          <p:cNvSpPr txBox="1"/>
          <p:nvPr/>
        </p:nvSpPr>
        <p:spPr>
          <a:xfrm>
            <a:off x="13580985" y="21461154"/>
            <a:ext cx="10472488"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7. Impactos esperados</a:t>
            </a:r>
            <a:endParaRPr lang="es-CO" sz="4400" b="1" dirty="0">
              <a:solidFill>
                <a:schemeClr val="bg1"/>
              </a:solidFill>
              <a:latin typeface="Franklin Gothic Book" panose="020B0503020102020204" pitchFamily="34" charset="0"/>
            </a:endParaRPr>
          </a:p>
        </p:txBody>
      </p:sp>
      <p:sp>
        <p:nvSpPr>
          <p:cNvPr id="21" name="Google Shape;26;p3">
            <a:extLst>
              <a:ext uri="{FF2B5EF4-FFF2-40B4-BE49-F238E27FC236}">
                <a16:creationId xmlns:a16="http://schemas.microsoft.com/office/drawing/2014/main" id="{6880E836-C4A0-759A-9273-B992D4DE84F2}"/>
              </a:ext>
            </a:extLst>
          </p:cNvPr>
          <p:cNvSpPr txBox="1"/>
          <p:nvPr/>
        </p:nvSpPr>
        <p:spPr>
          <a:xfrm>
            <a:off x="13580984" y="22596116"/>
            <a:ext cx="10453735" cy="437648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bg2">
                    <a:lumMod val="25000"/>
                  </a:schemeClr>
                </a:solidFill>
                <a:latin typeface="Franklin Gothic Book" panose="020B0503020102020204" pitchFamily="34" charset="0"/>
                <a:cs typeface="Times New Roman"/>
                <a:sym typeface="Times New Roman"/>
              </a:rPr>
              <a:t>Social, económico, ambiental, u otros impactos acordes con la naturaleza de la propuesta</a:t>
            </a:r>
            <a:endParaRPr lang="es-ES" sz="2976" dirty="0">
              <a:solidFill>
                <a:schemeClr val="bg2">
                  <a:lumMod val="25000"/>
                </a:schemeClr>
              </a:solidFill>
              <a:latin typeface="Franklin Gothic Book" panose="020B0503020102020204" pitchFamily="34" charset="0"/>
              <a:cs typeface="Times New Roman"/>
            </a:endParaRPr>
          </a:p>
        </p:txBody>
      </p:sp>
      <p:sp>
        <p:nvSpPr>
          <p:cNvPr id="22" name="CuadroTexto 21">
            <a:extLst>
              <a:ext uri="{FF2B5EF4-FFF2-40B4-BE49-F238E27FC236}">
                <a16:creationId xmlns:a16="http://schemas.microsoft.com/office/drawing/2014/main" id="{C002DA4D-4942-9B24-B4A7-EDF2ACC72F23}"/>
              </a:ext>
            </a:extLst>
          </p:cNvPr>
          <p:cNvSpPr txBox="1"/>
          <p:nvPr/>
        </p:nvSpPr>
        <p:spPr>
          <a:xfrm>
            <a:off x="13530609" y="24824901"/>
            <a:ext cx="10522864" cy="851297"/>
          </a:xfrm>
          <a:prstGeom prst="roundRect">
            <a:avLst/>
          </a:prstGeom>
          <a:gradFill>
            <a:gsLst>
              <a:gs pos="0">
                <a:srgbClr val="8B2CF3"/>
              </a:gs>
              <a:gs pos="100000">
                <a:srgbClr val="F81860"/>
              </a:gs>
            </a:gsLst>
            <a:lin ang="0" scaled="0"/>
          </a:gradFill>
        </p:spPr>
        <p:txBody>
          <a:bodyPr wrap="square" rtlCol="0">
            <a:spAutoFit/>
          </a:bodyPr>
          <a:lstStyle/>
          <a:p>
            <a:pPr>
              <a:buClr>
                <a:schemeClr val="bg1"/>
              </a:buClr>
            </a:pPr>
            <a:r>
              <a:rPr lang="es-ES" sz="4400" b="1" dirty="0">
                <a:solidFill>
                  <a:schemeClr val="bg1"/>
                </a:solidFill>
                <a:latin typeface="Franklin Gothic Book" panose="020B0503020102020204" pitchFamily="34" charset="0"/>
              </a:rPr>
              <a:t>8. Referencias</a:t>
            </a:r>
            <a:endParaRPr lang="es-CO" sz="4400" b="1" dirty="0">
              <a:solidFill>
                <a:schemeClr val="bg1"/>
              </a:solidFill>
              <a:latin typeface="Franklin Gothic Book" panose="020B0503020102020204" pitchFamily="34" charset="0"/>
            </a:endParaRPr>
          </a:p>
        </p:txBody>
      </p:sp>
      <p:sp>
        <p:nvSpPr>
          <p:cNvPr id="23" name="Google Shape;26;p3">
            <a:extLst>
              <a:ext uri="{FF2B5EF4-FFF2-40B4-BE49-F238E27FC236}">
                <a16:creationId xmlns:a16="http://schemas.microsoft.com/office/drawing/2014/main" id="{D8CF5927-0E83-415D-5871-88C3F816589C}"/>
              </a:ext>
            </a:extLst>
          </p:cNvPr>
          <p:cNvSpPr txBox="1"/>
          <p:nvPr/>
        </p:nvSpPr>
        <p:spPr>
          <a:xfrm>
            <a:off x="13530608" y="25959864"/>
            <a:ext cx="10453735" cy="1296402"/>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s-ES" sz="2976" dirty="0">
                <a:solidFill>
                  <a:schemeClr val="dk1"/>
                </a:solidFill>
                <a:latin typeface="Trebuchet MS" panose="020B0603020202020204" pitchFamily="34" charset="0"/>
                <a:cs typeface="Times New Roman"/>
                <a:sym typeface="Times New Roman"/>
              </a:rPr>
              <a:t>Algunas de las mas relevantes para el proyecto</a:t>
            </a:r>
            <a:endParaRPr lang="es-ES" sz="2976" dirty="0">
              <a:solidFill>
                <a:schemeClr val="dk1"/>
              </a:solidFill>
              <a:latin typeface="Trebuchet MS" panose="020B0603020202020204" pitchFamily="34" charset="0"/>
              <a:cs typeface="Times New Roman"/>
            </a:endParaRPr>
          </a:p>
        </p:txBody>
      </p:sp>
      <p:sp>
        <p:nvSpPr>
          <p:cNvPr id="24" name="CuadroTexto 23">
            <a:extLst>
              <a:ext uri="{FF2B5EF4-FFF2-40B4-BE49-F238E27FC236}">
                <a16:creationId xmlns:a16="http://schemas.microsoft.com/office/drawing/2014/main" id="{F643A0B6-3BD8-458F-6BBA-A1938F2FBEB6}"/>
              </a:ext>
            </a:extLst>
          </p:cNvPr>
          <p:cNvSpPr txBox="1"/>
          <p:nvPr/>
        </p:nvSpPr>
        <p:spPr>
          <a:xfrm>
            <a:off x="1608828" y="5449100"/>
            <a:ext cx="21982318" cy="1384995"/>
          </a:xfrm>
          <a:prstGeom prst="rect">
            <a:avLst/>
          </a:prstGeom>
          <a:noFill/>
        </p:spPr>
        <p:txBody>
          <a:bodyPr wrap="square" rtlCol="0">
            <a:spAutoFit/>
          </a:bodyPr>
          <a:lstStyle/>
          <a:p>
            <a:r>
              <a:rPr lang="es-CO" sz="2800" dirty="0">
                <a:solidFill>
                  <a:srgbClr val="FF0000"/>
                </a:solidFill>
              </a:rPr>
              <a:t>NOTA IMPORTANTE: </a:t>
            </a:r>
            <a:r>
              <a:rPr lang="es-CO" sz="2800" b="1" dirty="0">
                <a:solidFill>
                  <a:srgbClr val="FF0000"/>
                </a:solidFill>
              </a:rPr>
              <a:t>Evite incluir grandes bloques de texto</a:t>
            </a:r>
            <a:r>
              <a:rPr lang="es-CO" sz="2800" dirty="0">
                <a:solidFill>
                  <a:srgbClr val="FF0000"/>
                </a:solidFill>
              </a:rPr>
              <a:t> e intente utilizar </a:t>
            </a:r>
            <a:r>
              <a:rPr lang="es-CO" sz="2800" b="1" dirty="0">
                <a:solidFill>
                  <a:srgbClr val="FF0000"/>
                </a:solidFill>
              </a:rPr>
              <a:t>más elementos visuales, imágenes, gráficos o recursos dinámicos</a:t>
            </a:r>
            <a:r>
              <a:rPr lang="es-CO" sz="2800" dirty="0">
                <a:solidFill>
                  <a:srgbClr val="FF0000"/>
                </a:solidFill>
              </a:rPr>
              <a:t> que faciliten la comprensión del contenido y hagan más atractiva la presentación del proyecto.(Recuerde eliminar esta nota antes de presentar su póster) Puede incluir los logos de las instituciones donde se desarrolla la propuesta</a:t>
            </a:r>
          </a:p>
        </p:txBody>
      </p:sp>
      <p:pic>
        <p:nvPicPr>
          <p:cNvPr id="1026" name="Picture 2" descr="Identifica tus ideas de negocio y conviértelas en algo real">
            <a:extLst>
              <a:ext uri="{FF2B5EF4-FFF2-40B4-BE49-F238E27FC236}">
                <a16:creationId xmlns:a16="http://schemas.microsoft.com/office/drawing/2014/main" id="{B25B0AFC-85A2-A461-1828-E5619B643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517" y="28124069"/>
            <a:ext cx="7285349" cy="441058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28" name="Picture 4" descr="7.180.300+ Idea Fotografías de stock, fotos e imágenes libres de derechos -  iStock | Creatividad, Bombilla, Pensar">
            <a:extLst>
              <a:ext uri="{FF2B5EF4-FFF2-40B4-BE49-F238E27FC236}">
                <a16:creationId xmlns:a16="http://schemas.microsoft.com/office/drawing/2014/main" id="{1C103AA3-1406-76CF-8ADF-F38652EE3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313" y="28082502"/>
            <a:ext cx="7285347" cy="445215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30" name="Picture 6" descr="IED | How an entrepreneurial idea can be transformed into a startup">
            <a:extLst>
              <a:ext uri="{FF2B5EF4-FFF2-40B4-BE49-F238E27FC236}">
                <a16:creationId xmlns:a16="http://schemas.microsoft.com/office/drawing/2014/main" id="{39EE35DB-1948-7CD9-367C-4DC8A1BB0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801" y="28066223"/>
            <a:ext cx="7039657" cy="4468435"/>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66424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999</TotalTime>
  <Words>328</Words>
  <Application>Microsoft Office PowerPoint</Application>
  <PresentationFormat>Personalizado</PresentationFormat>
  <Paragraphs>23</Paragraphs>
  <Slides>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vt:i4>
      </vt:variant>
    </vt:vector>
  </HeadingPairs>
  <TitlesOfParts>
    <vt:vector size="8" baseType="lpstr">
      <vt:lpstr>Aptos</vt:lpstr>
      <vt:lpstr>Aptos Display</vt:lpstr>
      <vt:lpstr>Arial</vt:lpstr>
      <vt:lpstr>Franklin Gothic Book</vt:lpstr>
      <vt:lpstr>Franklin Gothic Heavy</vt:lpstr>
      <vt:lpstr>Trebuchet MS</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Publicidad Universidad de Manizales</dc:creator>
  <cp:lastModifiedBy>Jenniffer Alejandra Castellanos Garzon</cp:lastModifiedBy>
  <cp:revision>3</cp:revision>
  <dcterms:created xsi:type="dcterms:W3CDTF">2025-05-28T22:13:07Z</dcterms:created>
  <dcterms:modified xsi:type="dcterms:W3CDTF">2026-02-23T13:23:24Z</dcterms:modified>
</cp:coreProperties>
</file>