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6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5"/>
  </p:normalViewPr>
  <p:slideViewPr>
    <p:cSldViewPr snapToGrid="0">
      <p:cViewPr varScale="1">
        <p:scale>
          <a:sx n="138" d="100"/>
          <a:sy n="138" d="100"/>
        </p:scale>
        <p:origin x="184" y="5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270a12d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270a12d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270a12d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270a12d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270a12d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270a12d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14">
            <a:extLst>
              <a:ext uri="{FF2B5EF4-FFF2-40B4-BE49-F238E27FC236}">
                <a16:creationId xmlns:a16="http://schemas.microsoft.com/office/drawing/2014/main" id="{BA26C58F-46C3-A116-D511-EAC21DD1B0F6}"/>
              </a:ext>
            </a:extLst>
          </p:cNvPr>
          <p:cNvSpPr txBox="1"/>
          <p:nvPr/>
        </p:nvSpPr>
        <p:spPr>
          <a:xfrm>
            <a:off x="2382481" y="2431859"/>
            <a:ext cx="556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Nombre del semillero (si aplica)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Nombre de los autores </a:t>
            </a:r>
            <a:endParaRPr sz="1800" dirty="0">
              <a:solidFill>
                <a:schemeClr val="bg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9;p14">
            <a:extLst>
              <a:ext uri="{FF2B5EF4-FFF2-40B4-BE49-F238E27FC236}">
                <a16:creationId xmlns:a16="http://schemas.microsoft.com/office/drawing/2014/main" id="{01E79ECD-B9FB-3F3A-5C8D-CB954FE74607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Título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14">
            <a:extLst>
              <a:ext uri="{FF2B5EF4-FFF2-40B4-BE49-F238E27FC236}">
                <a16:creationId xmlns:a16="http://schemas.microsoft.com/office/drawing/2014/main" id="{529D7CE8-7337-3B22-56EF-D7E3B8F9BD9F}"/>
              </a:ext>
            </a:extLst>
          </p:cNvPr>
          <p:cNvSpPr txBox="1"/>
          <p:nvPr/>
        </p:nvSpPr>
        <p:spPr>
          <a:xfrm>
            <a:off x="2382481" y="2431859"/>
            <a:ext cx="55695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Sintetizar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metadatos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diligenciados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la carga del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Recuerde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dispondra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maximo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15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endParaRPr sz="1800" dirty="0">
              <a:solidFill>
                <a:schemeClr val="bg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</Words>
  <Application>Microsoft Macintosh PowerPoint</Application>
  <PresentationFormat>On-screen Show (16:9)</PresentationFormat>
  <Paragraphs>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Franklin Gothic Heavy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EVALUADOR ANONIMO</cp:lastModifiedBy>
  <cp:revision>4</cp:revision>
  <dcterms:modified xsi:type="dcterms:W3CDTF">2026-02-23T15:35:04Z</dcterms:modified>
</cp:coreProperties>
</file>