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2" r:id="rId5"/>
    <p:sldId id="263" r:id="rId6"/>
    <p:sldId id="265" r:id="rId7"/>
    <p:sldId id="266" r:id="rId8"/>
    <p:sldId id="267" r:id="rId9"/>
    <p:sldId id="268" r:id="rId10"/>
    <p:sldId id="271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45CE1-3146-4818-A69E-19F1830A3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CBF3F7-6473-4633-8D41-F8DBDF93A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0DC9A-2C37-4E2C-9301-D103CE07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ECBE-301F-4C03-89EB-7863CDC8D9AD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683330-7A59-48D7-BD06-59219CCF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C21E7A-643E-409B-8E84-5761ACED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1B8E-AE8F-4C0A-B5FF-33F6E1DC32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485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57DEF-E239-44FB-967B-D614C7D2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513127-3599-4D2F-A291-3C8D75FD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043C56-07EB-42A6-B024-D5E58AD0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ECBE-301F-4C03-89EB-7863CDC8D9AD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0C7D5-EFA9-435C-83B6-41219979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8AE701-2C2E-4041-94A4-4771A33B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1B8E-AE8F-4C0A-B5FF-33F6E1DC32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22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EFD9AD-A4D4-431C-9B6E-5C4B8F399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25378A-8CB3-46F0-9DAC-EC968AD9E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F566E7-0D56-4725-BC41-9B9B95C0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ECBE-301F-4C03-89EB-7863CDC8D9AD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1FAA57-297A-47D6-90E0-AF5C0801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49D293-C0DE-4859-8C0B-CE331444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1B8E-AE8F-4C0A-B5FF-33F6E1DC32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177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4DCCA-36DD-4BB0-9986-798DDF05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BC7F3B-D26E-4A02-A066-9D71ACB1E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259597-1CA4-4C1D-9042-C6F13F5C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ECBE-301F-4C03-89EB-7863CDC8D9AD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C0C4D7-7886-4456-B81F-DCC521AD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D2CAAF-1A29-4C03-90EE-0AF667CD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1B8E-AE8F-4C0A-B5FF-33F6E1DC32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830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AE815-F3E2-40FD-9EC3-E79532A9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5D4A8F-1FF8-4246-B2F7-BDBB8F59E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B6060A-DBF8-4EDA-AFA6-8E35E9D3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ECBE-301F-4C03-89EB-7863CDC8D9AD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6ACDD5-586A-4851-B605-91F656D0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AB354A-9755-41B2-B8F4-E649C0F3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1B8E-AE8F-4C0A-B5FF-33F6E1DC32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260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F9488-63A7-406F-84EA-96E5A697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0D09C0-E2EB-49AD-AC34-718A344B7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6CBC07-75DC-49AC-9739-FD72C6CBA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BC5FAB-D2DD-4CCC-B26C-03F1798F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ECBE-301F-4C03-89EB-7863CDC8D9AD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33F8F5-04AB-465D-A4A6-A5105CF3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103658-E677-437C-AA82-EDA48C73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1B8E-AE8F-4C0A-B5FF-33F6E1DC32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55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11B09-B40A-4D71-95DD-7C062B28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BB3D2E-02AC-4104-B530-806B1A463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54E06D-903F-41CC-9FF8-5365E0776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688F43-A40E-4642-9B71-7DAAA903A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914ECE-F45A-46DA-A0AC-F6AD3AD23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54EA39-4430-4657-B5A8-5C89B05C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ECBE-301F-4C03-89EB-7863CDC8D9AD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93725F-CFFD-40D9-8772-3895A16B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B2AD168-0B9D-4E98-8AD4-F3708872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1B8E-AE8F-4C0A-B5FF-33F6E1DC32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84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FDA0F-B284-407C-AB4D-C04F4951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15B024-13DA-40DB-8D0C-57A29DB1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ECBE-301F-4C03-89EB-7863CDC8D9AD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FC67B8-1FC3-4740-9009-F285AA45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D8A860-39FB-43E6-A91B-EA6FAC80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1B8E-AE8F-4C0A-B5FF-33F6E1DC32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465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BE48A3-1DC4-4B2A-A841-3B12E8AE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ECBE-301F-4C03-89EB-7863CDC8D9AD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4F6F35-103F-428A-B427-6A55D95A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16B47A-BEB3-4992-A28B-0A9641D8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1B8E-AE8F-4C0A-B5FF-33F6E1DC32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13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EBF99-8846-48A9-82ED-2158CD92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24417-5C73-45A6-8351-F5D662EF1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78E0F2-F1FA-43FA-BC3B-0C692065B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BCC7CF-CEAC-4597-9DA4-1AC08F07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ECBE-301F-4C03-89EB-7863CDC8D9AD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410BE-A8D8-4E28-BA80-6A365B4B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5E23CC-7808-4643-8670-AF11469C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1B8E-AE8F-4C0A-B5FF-33F6E1DC32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839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C7C83-E665-4704-B311-2208DF78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8F2D77-BB5D-4E42-8242-B75385987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269983-9BD4-4D94-852D-B9C9BF1B1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8757E-ABF1-40BD-974A-CE1CEE63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ECBE-301F-4C03-89EB-7863CDC8D9AD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097F3F-CC3C-4552-A190-2390FF49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5C4C14-1BDE-4CDD-890B-D72EF8A0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1B8E-AE8F-4C0A-B5FF-33F6E1DC32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58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EB2DD4-BBBB-46D8-AC2F-7910522B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15CD0E-E086-40E9-8BA5-4D011F4E2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07BA8-7077-44C3-A5B6-2046D1D62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ECBE-301F-4C03-89EB-7863CDC8D9AD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A15E5C-5238-48DF-8DCF-0B75DEC5E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34BB4-E404-454E-902B-6172921A8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1B8E-AE8F-4C0A-B5FF-33F6E1DC32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087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12EF6A2F-B918-4EFD-8DB1-191BE2A26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623"/>
            <a:ext cx="10515600" cy="3046021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LOGO DE LA UNIVERSIDAD DE ORIGEN DEL ESTUDIANTE</a:t>
            </a:r>
          </a:p>
          <a:p>
            <a:pPr marL="0" indent="0">
              <a:buNone/>
            </a:pPr>
            <a:endParaRPr lang="es-CO" dirty="0" smtClean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dirty="0" smtClean="0">
                <a:solidFill>
                  <a:schemeClr val="bg1"/>
                </a:solidFill>
              </a:rPr>
              <a:t>LOGO DE LA UNIVERSIDAD DONDE REALIZÓ LA PASANTÍA</a:t>
            </a:r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8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32D38-2224-4CE3-AD2E-49070736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18" y="1941738"/>
            <a:ext cx="7682948" cy="66678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REFERENCIAS</a:t>
            </a:r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32ABF9-84BD-4AF6-95BA-F61F99FE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8" y="2608523"/>
            <a:ext cx="10283687" cy="356699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077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12EF6A2F-B918-4EFD-8DB1-191BE2A26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623"/>
            <a:ext cx="10515600" cy="3564527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DEL PROYECTO: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INVESTIGADOR PRINCIPAL:</a:t>
            </a:r>
          </a:p>
          <a:p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PASANTE DELFÍN:</a:t>
            </a:r>
          </a:p>
          <a:p>
            <a:pPr marL="0" indent="0">
              <a:buNone/>
            </a:pP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32D38-2224-4CE3-AD2E-49070736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00" y="1941737"/>
            <a:ext cx="7682948" cy="66678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32ABF9-84BD-4AF6-95BA-F61F99FE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8" y="2608523"/>
            <a:ext cx="10283687" cy="356699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1896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32D38-2224-4CE3-AD2E-49070736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00" y="1941737"/>
            <a:ext cx="7682948" cy="66678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 GENERAL</a:t>
            </a:r>
            <a:r>
              <a:rPr lang="es-CO" b="1" dirty="0">
                <a:solidFill>
                  <a:schemeClr val="bg1"/>
                </a:solidFill>
              </a:rPr>
              <a:t/>
            </a:r>
            <a:br>
              <a:rPr lang="es-CO" b="1" dirty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32ABF9-84BD-4AF6-95BA-F61F99FE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8" y="2608523"/>
            <a:ext cx="10283687" cy="356699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9687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32D38-2224-4CE3-AD2E-49070736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00" y="1941737"/>
            <a:ext cx="7682948" cy="66678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OBJETIVOS ESPECÍFICOS</a:t>
            </a:r>
            <a:r>
              <a:rPr lang="es-CO" b="1" dirty="0">
                <a:solidFill>
                  <a:schemeClr val="bg1"/>
                </a:solidFill>
              </a:rPr>
              <a:t/>
            </a:r>
            <a:br>
              <a:rPr lang="es-CO" b="1" dirty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32ABF9-84BD-4AF6-95BA-F61F99FE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8" y="2608523"/>
            <a:ext cx="10283687" cy="356699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769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32D38-2224-4CE3-AD2E-49070736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18" y="1941738"/>
            <a:ext cx="7682948" cy="66678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METODOLOGÍA</a:t>
            </a:r>
            <a:r>
              <a:rPr lang="es-CO" b="1" dirty="0">
                <a:solidFill>
                  <a:schemeClr val="bg1"/>
                </a:solidFill>
              </a:rPr>
              <a:t/>
            </a:r>
            <a:br>
              <a:rPr lang="es-CO" b="1" dirty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32ABF9-84BD-4AF6-95BA-F61F99FE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8" y="2608523"/>
            <a:ext cx="10283687" cy="356699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09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32D38-2224-4CE3-AD2E-49070736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18" y="1941738"/>
            <a:ext cx="7682948" cy="66678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PRINCIPALES RESULTADOS DEL PROYECTO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32ABF9-84BD-4AF6-95BA-F61F99FE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8" y="2608523"/>
            <a:ext cx="10283687" cy="356699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270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32D38-2224-4CE3-AD2E-49070736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18" y="1941738"/>
            <a:ext cx="7682948" cy="66678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CONCLUSIONES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32ABF9-84BD-4AF6-95BA-F61F99FE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8" y="2608523"/>
            <a:ext cx="10283687" cy="3566992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CUÁL ES EL APORTE QUE SU PROYECTO HACE AL CUMPLIMIENTO </a:t>
            </a:r>
            <a:r>
              <a:rPr lang="es-CO" dirty="0" smtClean="0">
                <a:solidFill>
                  <a:schemeClr val="bg1"/>
                </a:solidFill>
              </a:rPr>
              <a:t>DEL ODS EN EL QUE INSCRIBIO SU PONENCIA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3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32D38-2224-4CE3-AD2E-49070736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18" y="1941738"/>
            <a:ext cx="7682948" cy="66678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EXPERIENCIA </a:t>
            </a:r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PERSONAL E INTERCULTURAL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0032D38-2224-4CE3-AD2E-49070736A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8" y="3091589"/>
            <a:ext cx="10283825" cy="2669131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(PUEDE COLOCAR ALGO DEL PAÍS DE DESTINO QUE HAYA APRENDIDO EN LA PASANTÍA)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75</Words>
  <Application>Microsoft Office PowerPoint</Application>
  <PresentationFormat>Panorámica</PresentationFormat>
  <Paragraphs>21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INTRODUCCIÓN </vt:lpstr>
      <vt:lpstr>OBJETIVO GENERAL </vt:lpstr>
      <vt:lpstr>OBJETIVOS ESPECÍFICOS </vt:lpstr>
      <vt:lpstr>METODOLOGÍA </vt:lpstr>
      <vt:lpstr>PRINCIPALES RESULTADOS DEL PROYECTO </vt:lpstr>
      <vt:lpstr>CONCLUSIONES </vt:lpstr>
      <vt:lpstr>EXPERIENCIA PERSONAL E INTERCULTURAL </vt:lpstr>
      <vt:lpstr>REFERENCIAS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Geraldine Santa Acosta</dc:creator>
  <cp:lastModifiedBy>Cristian Camilo Rh</cp:lastModifiedBy>
  <cp:revision>26</cp:revision>
  <dcterms:created xsi:type="dcterms:W3CDTF">2019-07-18T21:25:19Z</dcterms:created>
  <dcterms:modified xsi:type="dcterms:W3CDTF">2020-10-14T22:23:12Z</dcterms:modified>
</cp:coreProperties>
</file>