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6" r:id="rId5"/>
    <p:sldId id="265" r:id="rId6"/>
    <p:sldId id="264" r:id="rId7"/>
    <p:sldId id="263" r:id="rId8"/>
    <p:sldId id="262" r:id="rId9"/>
    <p:sldId id="261" r:id="rId10"/>
    <p:sldId id="260" r:id="rId11"/>
    <p:sldId id="259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DD86A23-458D-CE58-D4DB-9DE8B02E06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E637D70-644B-CF5F-AE12-3EA58C5E57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2AE2E15-0075-E1CA-1507-D3A6B872C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B6832C6-792B-2302-0D46-E60B68176C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58B02BD-4943-05F7-DB14-8761982530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22368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2F7CBB-CB98-54F2-2B4E-EE0A6F9B7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F4FB64EB-EBCB-2D10-7674-636D9FE07B3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40333B1-A8E4-B648-C5EF-8E6CF41FC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101D69-4162-64D3-E135-6FD3B4809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3989761-FEA4-9BF4-1721-3C5F12A88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61856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D12012C-FFC0-0931-211C-F145F3E1B18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5AB8FEE-A070-0730-B567-143C027019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D74A9BD-F74E-8C5E-87E2-8B1E69F43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3B2493F-B099-AA5D-DA02-A635989AA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4D0F06-40DC-8D6D-0AF9-CE03CB0ED2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5095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E681E7-5606-384D-6714-32974CC6AC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BF83848-29BD-B753-A42E-ECA74EB3CA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6901CD-57C5-BE9D-F6B7-07874A4A7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6AAFBF2-591E-5516-BF1F-F48E9171EE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06605E1-BB96-AB59-0EEC-A620D299D5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1468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E372E6-17D2-8370-B27D-751046AE3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974DDA3-28A7-0CB5-DD96-E7C2877E18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98D61E-EBC7-EB31-60D3-057AE8C87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9043AB0-E752-129A-6A1C-EAAFB9CAEC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03CA3F3-B44A-606F-C652-0E912AD00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9747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B75AA7-FC80-0E52-0EAA-5F9B8352D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6AF3D84-A81F-8886-64BB-5328416C68B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4C108D4-910E-2476-2B7E-969BFFDCFB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D59C913-03FC-9286-BEF1-BBAFD9AE9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2B403BA-3048-A5FA-397C-F56A9F48F2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12D20F3B-3015-3618-B3EC-2AED4D2F26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72135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343629-5C0F-78D4-0B62-A197F6E78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7FC591B-C21B-256A-F8CF-1F9E376F45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9442B14D-5B8D-526C-192C-CA9DA9CC75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1E2311D-ABE0-764C-7979-991114C95F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45C5BEF1-4C78-FBAB-A501-8154D3906D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AF0772BB-2541-BEAE-D482-C1A8EDC3E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2C6C8747-8223-D0BE-0E1D-0CE3A8F1D3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FCD70EB5-4E40-EFEA-032F-99DA6F3111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293198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D25F3F1-3A46-0B6E-5954-B20F6712CC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CEF0803-90D7-9A8A-E972-4106F35C07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A9441E3-16BD-29D8-FBB9-746B3FBF2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DC1315B-5DE9-1721-FE63-C319EF1EFF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833355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0623CDF3-1DD8-F3F6-0602-908474E3D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891D8807-AF77-B180-D2DC-4E691BFE9F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BFC0C99-5C6A-507A-F268-FC48F4E70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33728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26AA651-9BF0-425A-268C-0214E56DF2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D6F6370C-A620-62F3-A68A-8736DC6BA4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802DE06F-EB8B-D06F-171E-022BAF76F1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0E74083-64F1-8A6F-AFCD-9B46A6357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D4868B6-088B-E9C1-5451-883987CC8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AB931E5-6EB3-B228-381C-3FD1F6BD7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5088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BB13CC7-6E30-83CA-4C8F-C9C2CBA46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741E0FD8-65E5-CF71-0601-DB656EC784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49583B1-60D8-DAB3-59F1-AEC6A6F17B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81FE818-E911-7A43-9714-B0947140D2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F14EB68D-3888-044F-1564-2FAE0184F0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0581F91-652B-70D6-E304-032E4358B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583621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2A3AA7E-7B10-9453-82AE-CE93CED471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27422E-97D8-75AC-F0F7-CFC8EDC3AD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A915183-9B5E-47B3-4BB6-B9B5E12B88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69C3B-6D42-40F5-BC78-1471E5F68893}" type="datetimeFigureOut">
              <a:rPr lang="es-CO" smtClean="0"/>
              <a:t>4/09/2023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89A2550-EC39-0DEA-FB2E-2217DDFF71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213D5E-4C3C-99EE-E230-063095CCE6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68BDC8-5E7F-4128-BCB7-81DD9CB6B67C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6606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13316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F639A1B-91C0-74FE-8936-F98ADF89D794}"/>
              </a:ext>
            </a:extLst>
          </p:cNvPr>
          <p:cNvSpPr txBox="1"/>
          <p:nvPr/>
        </p:nvSpPr>
        <p:spPr>
          <a:xfrm>
            <a:off x="2862469" y="731031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 Impactos.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302041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8107464-3CBB-1997-C5FD-8603CA2BA4AB}"/>
              </a:ext>
            </a:extLst>
          </p:cNvPr>
          <p:cNvSpPr txBox="1"/>
          <p:nvPr/>
        </p:nvSpPr>
        <p:spPr>
          <a:xfrm>
            <a:off x="3273287" y="969570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 Bibliografía.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056761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DF209FE2-002E-82B4-ABE5-EC5D6122C993}"/>
              </a:ext>
            </a:extLst>
          </p:cNvPr>
          <p:cNvSpPr txBox="1"/>
          <p:nvPr/>
        </p:nvSpPr>
        <p:spPr>
          <a:xfrm>
            <a:off x="3048000" y="1520785"/>
            <a:ext cx="6096000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ES" sz="2800" b="0" i="0" u="none" strike="noStrike" dirty="0">
                <a:solidFill>
                  <a:srgbClr val="000000"/>
                </a:solidFill>
                <a:effectLst/>
                <a:latin typeface="Aharoni" panose="020F0502020204030204" pitchFamily="2" charset="-79"/>
                <a:cs typeface="Aharoni" panose="020F0502020204030204" pitchFamily="2" charset="-79"/>
              </a:rPr>
              <a:t>Título</a:t>
            </a:r>
            <a:endParaRPr lang="es-ES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br>
              <a:rPr lang="es-ES" b="0" dirty="0">
                <a:effectLst/>
              </a:rPr>
            </a:br>
            <a:r>
              <a:rPr lang="es-E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Nombre del semillero (si aplica)</a:t>
            </a:r>
            <a:endParaRPr lang="es-ES" b="0" dirty="0">
              <a:effectLst/>
            </a:endParaRPr>
          </a:p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ES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Nombre de los autores </a:t>
            </a:r>
            <a:endParaRPr lang="es-ES" b="0" dirty="0">
              <a:effectLst/>
            </a:endParaRPr>
          </a:p>
          <a:p>
            <a:br>
              <a:rPr lang="es-ES" dirty="0"/>
            </a:br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A45472ED-3201-CC92-0DEF-1A137562FBB4}"/>
              </a:ext>
            </a:extLst>
          </p:cNvPr>
          <p:cNvSpPr txBox="1"/>
          <p:nvPr/>
        </p:nvSpPr>
        <p:spPr>
          <a:xfrm>
            <a:off x="6308035" y="5934670"/>
            <a:ext cx="166977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Logo institución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875968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2F819615-9CCC-77B7-82B8-88C9A1366073}"/>
              </a:ext>
            </a:extLst>
          </p:cNvPr>
          <p:cNvSpPr txBox="1"/>
          <p:nvPr/>
        </p:nvSpPr>
        <p:spPr>
          <a:xfrm>
            <a:off x="3048000" y="717778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Resumen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175663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EBD882D-CCCE-D0FE-3DE8-DB010248C234}"/>
              </a:ext>
            </a:extLst>
          </p:cNvPr>
          <p:cNvSpPr txBox="1"/>
          <p:nvPr/>
        </p:nvSpPr>
        <p:spPr>
          <a:xfrm>
            <a:off x="3048000" y="850300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Introducción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278733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01949D-8E6C-C000-1F30-6F2180BC73EC}"/>
              </a:ext>
            </a:extLst>
          </p:cNvPr>
          <p:cNvSpPr txBox="1"/>
          <p:nvPr/>
        </p:nvSpPr>
        <p:spPr>
          <a:xfrm>
            <a:off x="3048000" y="943065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 Problema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825009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2ECE84E-B4A7-0504-74CD-3C45E4B49339}"/>
              </a:ext>
            </a:extLst>
          </p:cNvPr>
          <p:cNvSpPr txBox="1"/>
          <p:nvPr/>
        </p:nvSpPr>
        <p:spPr>
          <a:xfrm>
            <a:off x="3048000" y="1022579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 Objetivos. 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1653763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B78AA43-63F9-0CE4-E363-8EF9C0E1B262}"/>
              </a:ext>
            </a:extLst>
          </p:cNvPr>
          <p:cNvSpPr txBox="1"/>
          <p:nvPr/>
        </p:nvSpPr>
        <p:spPr>
          <a:xfrm>
            <a:off x="3048000" y="797291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 Marco teórico. 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2729471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BD331E5-D8EC-143C-4E72-7EF819A02495}"/>
              </a:ext>
            </a:extLst>
          </p:cNvPr>
          <p:cNvSpPr txBox="1"/>
          <p:nvPr/>
        </p:nvSpPr>
        <p:spPr>
          <a:xfrm>
            <a:off x="2849217" y="757535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 Metodología. 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3154592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4A94BBA-8DF8-0A2A-A011-8F35E4A206D3}"/>
              </a:ext>
            </a:extLst>
          </p:cNvPr>
          <p:cNvSpPr txBox="1"/>
          <p:nvPr/>
        </p:nvSpPr>
        <p:spPr>
          <a:xfrm>
            <a:off x="2835965" y="1035831"/>
            <a:ext cx="60960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0">
              <a:spcBef>
                <a:spcPts val="0"/>
              </a:spcBef>
              <a:spcAft>
                <a:spcPts val="0"/>
              </a:spcAft>
            </a:pPr>
            <a:r>
              <a:rPr lang="es-CO" sz="1800" b="0" i="0" u="none" strike="noStrike" dirty="0">
                <a:solidFill>
                  <a:srgbClr val="000000"/>
                </a:solidFill>
                <a:effectLst/>
                <a:latin typeface="Aharoni" panose="02010803020104030203" pitchFamily="2" charset="-79"/>
                <a:cs typeface="Aharoni" panose="02010803020104030203" pitchFamily="2" charset="-79"/>
              </a:rPr>
              <a:t>  Resultados Preliminares.</a:t>
            </a:r>
            <a:endParaRPr lang="es-CO" b="0" dirty="0">
              <a:effectLst/>
            </a:endParaRPr>
          </a:p>
          <a:p>
            <a:br>
              <a:rPr lang="es-CO" dirty="0"/>
            </a:b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91471123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50</Words>
  <Application>Microsoft Office PowerPoint</Application>
  <PresentationFormat>Panorámica</PresentationFormat>
  <Paragraphs>24</Paragraphs>
  <Slides>11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11</vt:i4>
      </vt:variant>
    </vt:vector>
  </HeadingPairs>
  <TitlesOfParts>
    <vt:vector size="16" baseType="lpstr">
      <vt:lpstr>Aharoni</vt:lpstr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Melissa Torres</dc:creator>
  <cp:lastModifiedBy>Melissa Torres</cp:lastModifiedBy>
  <cp:revision>1</cp:revision>
  <dcterms:created xsi:type="dcterms:W3CDTF">2023-09-04T21:12:17Z</dcterms:created>
  <dcterms:modified xsi:type="dcterms:W3CDTF">2023-09-04T21:41:27Z</dcterms:modified>
</cp:coreProperties>
</file>