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6" r:id="rId5"/>
    <p:sldId id="265" r:id="rId6"/>
    <p:sldId id="264" r:id="rId7"/>
    <p:sldId id="263" r:id="rId8"/>
    <p:sldId id="262" r:id="rId9"/>
    <p:sldId id="261" r:id="rId10"/>
    <p:sldId id="260" r:id="rId11"/>
    <p:sldId id="259" r:id="rId12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53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23A31B3-B035-D2F1-6F63-D174DF61EE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9564D06-5AF5-0D90-4044-84231838D1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9B134DE-F864-8BB2-F6A9-75A1080AF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FC754-6647-4CCF-9530-61FBF5181E11}" type="datetimeFigureOut">
              <a:rPr lang="es-CO" smtClean="0"/>
              <a:t>4/09/2023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C642DBA-F6AC-7513-AAA2-895E562FD2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27905D7-ECA7-B164-7276-FE9A74C500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F39E3-8B1B-4411-B2FC-863158ED8CC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29605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1227EB-FD92-ECBF-F5E3-614EB965DE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27531DE7-91A8-B6EB-9E00-078D198F4A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83F3F2F-8818-0B1C-BD7A-32F36DF2C3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FC754-6647-4CCF-9530-61FBF5181E11}" type="datetimeFigureOut">
              <a:rPr lang="es-CO" smtClean="0"/>
              <a:t>4/09/2023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28F5311-0D48-E9CE-491B-2D43FEE169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D8E1A4F-A36A-1055-36FC-82E7D42C53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F39E3-8B1B-4411-B2FC-863158ED8CC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878723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99E4B495-EA2D-59EC-1748-09B9921B8CC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2427B9C8-D331-8C83-41D7-5F38367323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A3B2305-6FBC-93E1-E355-E4A72D4330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FC754-6647-4CCF-9530-61FBF5181E11}" type="datetimeFigureOut">
              <a:rPr lang="es-CO" smtClean="0"/>
              <a:t>4/09/2023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9315DDA-CF2C-2708-6383-9CEE9C424A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B91D8E6-CD4E-7A50-9CB0-F6F32DF5FD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F39E3-8B1B-4411-B2FC-863158ED8CC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559181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816BB96-5105-9FF8-06A7-945D2EE072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C83B332-CC1E-D639-82C7-CDAAEE6DFA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D6E9DC8-B358-AEA0-A0DF-FD328182CE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FC754-6647-4CCF-9530-61FBF5181E11}" type="datetimeFigureOut">
              <a:rPr lang="es-CO" smtClean="0"/>
              <a:t>4/09/2023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C475DEF-22C3-027E-E408-39CD852CF9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46DDAD8-0D78-16DB-436F-B008F1B681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F39E3-8B1B-4411-B2FC-863158ED8CC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332942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BD34B-15E9-3783-BA46-C4A52911C5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A05907E-E51B-E5F2-036F-C7D662A40D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C064BC-D993-58E4-7AB1-4647FDCF89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FC754-6647-4CCF-9530-61FBF5181E11}" type="datetimeFigureOut">
              <a:rPr lang="es-CO" smtClean="0"/>
              <a:t>4/09/2023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C920EBD-3506-1E0E-8EFB-1280A1C019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C056BC5-8327-C79A-146D-C72CC01541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F39E3-8B1B-4411-B2FC-863158ED8CC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330241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7B2DE4D-09DA-0C22-7BDD-3106E1F52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187702B-9777-F5D5-DB07-AE1F9856A9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D19BFD1-F5B7-C7E3-DD3E-AB1042E5BB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C189631-F8A9-6655-B384-F4C2673F44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FC754-6647-4CCF-9530-61FBF5181E11}" type="datetimeFigureOut">
              <a:rPr lang="es-CO" smtClean="0"/>
              <a:t>4/09/2023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66087E4-0AD7-BB81-F692-F5D992CAFA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0D2FE72-D8FF-C997-8825-264BF9DF41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F39E3-8B1B-4411-B2FC-863158ED8CC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398690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0ADFD2E-A7AB-DF99-CA4F-4B6662C784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64B79B6-1C71-FA28-D17E-1B3BC8F203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0EA74A1-0435-7CB2-464F-6D5F30CD06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B2C205A-BD93-FFB6-4314-63513FC4CA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4B95E9D2-0D36-3CC8-B1C5-52309EFC4E6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ED421B1C-BA37-5475-D759-99F36AE409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FC754-6647-4CCF-9530-61FBF5181E11}" type="datetimeFigureOut">
              <a:rPr lang="es-CO" smtClean="0"/>
              <a:t>4/09/2023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E92AA8C3-3B8F-D4B3-9966-D97D2C8D39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B6194139-57E4-6128-F05F-A4F1A02F58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F39E3-8B1B-4411-B2FC-863158ED8CC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674348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E824A12-C515-D331-6AFC-714EF92DA1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7C4846E0-5495-9E73-F9C7-7E62F7C90F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FC754-6647-4CCF-9530-61FBF5181E11}" type="datetimeFigureOut">
              <a:rPr lang="es-CO" smtClean="0"/>
              <a:t>4/09/2023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ADEC55B7-1251-B4FB-751A-A1152614AC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3DCB5D5-EC3E-0BA8-9457-04B8674496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F39E3-8B1B-4411-B2FC-863158ED8CC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416762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BDEB8988-AB21-93C5-351F-151161F44B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FC754-6647-4CCF-9530-61FBF5181E11}" type="datetimeFigureOut">
              <a:rPr lang="es-CO" smtClean="0"/>
              <a:t>4/09/2023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C27FD875-9220-2CCA-2501-661E21DA2C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3546727-AF7F-2879-51E7-6BADBADF3F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F39E3-8B1B-4411-B2FC-863158ED8CC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928078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F2A435F-B3C0-2BF3-11E1-9DD5899A44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DA64042-17F5-9B42-00EE-051C0AF6AC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E695137-745F-B774-44D2-FBA0D5EB2B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C0F971E-82C0-E6EE-009A-5B9D9FF18D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FC754-6647-4CCF-9530-61FBF5181E11}" type="datetimeFigureOut">
              <a:rPr lang="es-CO" smtClean="0"/>
              <a:t>4/09/2023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140871E-1280-C7D3-6050-2F898BB55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7C9C9DF-38D2-B366-DC94-D9AE00E5E7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F39E3-8B1B-4411-B2FC-863158ED8CC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007024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D711E1E-913D-A404-E3D7-8052D93D0A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97B21838-9C5E-3802-EDC3-08E1AB0602A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B6DA1F2-A77E-851E-D7F8-5A9DDABACB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D8BF7A3-3E9E-D0C0-2FCD-73BD5817A3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FC754-6647-4CCF-9530-61FBF5181E11}" type="datetimeFigureOut">
              <a:rPr lang="es-CO" smtClean="0"/>
              <a:t>4/09/2023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8A20171-C6FD-D31B-7AB9-717C6E8087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03112DF-E4AD-FDDE-2339-8BF87896F3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F39E3-8B1B-4411-B2FC-863158ED8CC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55583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60884EC1-1B08-398A-7284-D62821FFEB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C5FE502-907D-EA89-6DE2-6976C07FA2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73E68AB-2E59-A312-4C10-88D810FF0E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1FC754-6647-4CCF-9530-61FBF5181E11}" type="datetimeFigureOut">
              <a:rPr lang="es-CO" smtClean="0"/>
              <a:t>4/09/2023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5816569-FFED-15E1-CE6D-056101A1E4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A7C6151-D6AB-2048-ACF1-A5A95426C9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8F39E3-8B1B-4411-B2FC-863158ED8CC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938808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518981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AE2D9022-4D33-D781-5770-0EAD6EC5C3C0}"/>
              </a:ext>
            </a:extLst>
          </p:cNvPr>
          <p:cNvSpPr txBox="1"/>
          <p:nvPr/>
        </p:nvSpPr>
        <p:spPr>
          <a:xfrm>
            <a:off x="3046828" y="741122"/>
            <a:ext cx="609834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spcBef>
                <a:spcPts val="0"/>
              </a:spcBef>
              <a:spcAft>
                <a:spcPts val="0"/>
              </a:spcAft>
            </a:pPr>
            <a:r>
              <a:rPr lang="es-CO" sz="1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Conclusiones</a:t>
            </a:r>
            <a:endParaRPr lang="es-CO" b="0" dirty="0">
              <a:effectLst/>
            </a:endParaRPr>
          </a:p>
          <a:p>
            <a:br>
              <a:rPr lang="es-CO" dirty="0"/>
            </a:b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7711997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BD29886E-804D-DFCE-B97E-226464E2796D}"/>
              </a:ext>
            </a:extLst>
          </p:cNvPr>
          <p:cNvSpPr txBox="1"/>
          <p:nvPr/>
        </p:nvSpPr>
        <p:spPr>
          <a:xfrm>
            <a:off x="2739683" y="909935"/>
            <a:ext cx="609834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spcBef>
                <a:spcPts val="0"/>
              </a:spcBef>
              <a:spcAft>
                <a:spcPts val="0"/>
              </a:spcAft>
            </a:pPr>
            <a:r>
              <a:rPr lang="es-CO" sz="1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Bibliografía</a:t>
            </a:r>
            <a:endParaRPr lang="es-CO" b="0" dirty="0">
              <a:effectLst/>
            </a:endParaRPr>
          </a:p>
          <a:p>
            <a:br>
              <a:rPr lang="es-CO" dirty="0"/>
            </a:b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6529888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FFD3756A-99F1-4E8B-F9CB-639377E8F3C3}"/>
              </a:ext>
            </a:extLst>
          </p:cNvPr>
          <p:cNvSpPr txBox="1"/>
          <p:nvPr/>
        </p:nvSpPr>
        <p:spPr>
          <a:xfrm>
            <a:off x="5261113" y="6162212"/>
            <a:ext cx="223961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s-CO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Logo de la institución</a:t>
            </a:r>
            <a:endParaRPr lang="es-CO" b="0" dirty="0">
              <a:effectLst/>
            </a:endParaRPr>
          </a:p>
          <a:p>
            <a:br>
              <a:rPr lang="es-CO" dirty="0"/>
            </a:br>
            <a:endParaRPr lang="es-CO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12736ED-2212-EBFF-BC45-796322EB9BE6}"/>
              </a:ext>
            </a:extLst>
          </p:cNvPr>
          <p:cNvSpPr txBox="1"/>
          <p:nvPr/>
        </p:nvSpPr>
        <p:spPr>
          <a:xfrm>
            <a:off x="2663687" y="695788"/>
            <a:ext cx="6096000" cy="19082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spcBef>
                <a:spcPts val="0"/>
              </a:spcBef>
              <a:spcAft>
                <a:spcPts val="0"/>
              </a:spcAft>
            </a:pPr>
            <a:r>
              <a:rPr lang="es-ES" sz="2800" b="0" i="0" u="none" strike="noStrike" dirty="0">
                <a:solidFill>
                  <a:srgbClr val="000000"/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Titulo</a:t>
            </a:r>
            <a:endParaRPr lang="es-ES" b="0" dirty="0">
              <a:effectLst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br>
              <a:rPr lang="es-ES" b="0" dirty="0">
                <a:effectLst/>
              </a:rPr>
            </a:br>
            <a:r>
              <a:rPr lang="es-E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Nombre del semillero (si aplica)</a:t>
            </a:r>
            <a:endParaRPr lang="es-ES" b="0" dirty="0">
              <a:effectLst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s-E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Nombre de los integrantes</a:t>
            </a:r>
            <a:endParaRPr lang="es-ES" b="0" dirty="0">
              <a:effectLst/>
            </a:endParaRPr>
          </a:p>
          <a:p>
            <a:br>
              <a:rPr lang="es-ES" dirty="0"/>
            </a:b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8974787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36928C13-A452-75D3-7CED-F2E235465935}"/>
              </a:ext>
            </a:extLst>
          </p:cNvPr>
          <p:cNvSpPr txBox="1"/>
          <p:nvPr/>
        </p:nvSpPr>
        <p:spPr>
          <a:xfrm>
            <a:off x="3046828" y="698920"/>
            <a:ext cx="609834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spcBef>
                <a:spcPts val="0"/>
              </a:spcBef>
              <a:spcAft>
                <a:spcPts val="0"/>
              </a:spcAft>
            </a:pPr>
            <a:r>
              <a:rPr lang="es-CO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Introducción</a:t>
            </a:r>
            <a:endParaRPr lang="es-CO" b="0" dirty="0">
              <a:effectLst/>
            </a:endParaRPr>
          </a:p>
          <a:p>
            <a:br>
              <a:rPr lang="es-CO" dirty="0"/>
            </a:b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4166031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34B5654C-55DE-8080-4C07-23CCEB5CA932}"/>
              </a:ext>
            </a:extLst>
          </p:cNvPr>
          <p:cNvSpPr txBox="1"/>
          <p:nvPr/>
        </p:nvSpPr>
        <p:spPr>
          <a:xfrm>
            <a:off x="3046828" y="825529"/>
            <a:ext cx="609834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spcBef>
                <a:spcPts val="0"/>
              </a:spcBef>
              <a:spcAft>
                <a:spcPts val="0"/>
              </a:spcAft>
            </a:pPr>
            <a:r>
              <a:rPr lang="es-CO" sz="1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Marco Teórico</a:t>
            </a:r>
            <a:endParaRPr lang="es-CO" b="0" dirty="0">
              <a:effectLst/>
            </a:endParaRPr>
          </a:p>
          <a:p>
            <a:br>
              <a:rPr lang="es-CO" dirty="0"/>
            </a:b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8832101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237ECCE5-2027-578A-3907-29A312192B0B}"/>
              </a:ext>
            </a:extLst>
          </p:cNvPr>
          <p:cNvSpPr txBox="1"/>
          <p:nvPr/>
        </p:nvSpPr>
        <p:spPr>
          <a:xfrm>
            <a:off x="3046828" y="825529"/>
            <a:ext cx="609834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spcBef>
                <a:spcPts val="0"/>
              </a:spcBef>
              <a:spcAft>
                <a:spcPts val="0"/>
              </a:spcAft>
            </a:pPr>
            <a:r>
              <a:rPr lang="es-CO" sz="1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Problema</a:t>
            </a:r>
            <a:endParaRPr lang="es-CO" b="0" dirty="0">
              <a:effectLst/>
            </a:endParaRPr>
          </a:p>
          <a:p>
            <a:br>
              <a:rPr lang="es-CO" dirty="0"/>
            </a:b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6655389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3470E3B1-30F9-C292-1561-0293AE8070D2}"/>
              </a:ext>
            </a:extLst>
          </p:cNvPr>
          <p:cNvSpPr txBox="1"/>
          <p:nvPr/>
        </p:nvSpPr>
        <p:spPr>
          <a:xfrm>
            <a:off x="3046828" y="698919"/>
            <a:ext cx="609834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spcBef>
                <a:spcPts val="0"/>
              </a:spcBef>
              <a:spcAft>
                <a:spcPts val="0"/>
              </a:spcAft>
            </a:pPr>
            <a:r>
              <a:rPr lang="es-CO" sz="1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Metodología</a:t>
            </a:r>
            <a:endParaRPr lang="es-CO" b="0" dirty="0">
              <a:effectLst/>
            </a:endParaRPr>
          </a:p>
          <a:p>
            <a:br>
              <a:rPr lang="es-CO" dirty="0"/>
            </a:b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4425796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1ADCAB2F-71F9-86A3-869A-1FE6FC0261AB}"/>
              </a:ext>
            </a:extLst>
          </p:cNvPr>
          <p:cNvSpPr txBox="1"/>
          <p:nvPr/>
        </p:nvSpPr>
        <p:spPr>
          <a:xfrm>
            <a:off x="3175781" y="825529"/>
            <a:ext cx="609834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spcBef>
                <a:spcPts val="0"/>
              </a:spcBef>
              <a:spcAft>
                <a:spcPts val="0"/>
              </a:spcAft>
            </a:pPr>
            <a:r>
              <a:rPr lang="es-CO" sz="1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Objetivos</a:t>
            </a:r>
            <a:endParaRPr lang="es-CO" b="0" dirty="0">
              <a:effectLst/>
            </a:endParaRPr>
          </a:p>
          <a:p>
            <a:br>
              <a:rPr lang="es-CO" dirty="0"/>
            </a:b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1221782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98C58D87-62B4-FA38-D455-6F5B817336FE}"/>
              </a:ext>
            </a:extLst>
          </p:cNvPr>
          <p:cNvSpPr txBox="1"/>
          <p:nvPr/>
        </p:nvSpPr>
        <p:spPr>
          <a:xfrm>
            <a:off x="3046828" y="966205"/>
            <a:ext cx="609834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spcBef>
                <a:spcPts val="0"/>
              </a:spcBef>
              <a:spcAft>
                <a:spcPts val="0"/>
              </a:spcAft>
            </a:pPr>
            <a:r>
              <a:rPr lang="es-CO" sz="1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Resultados y discusión</a:t>
            </a:r>
            <a:endParaRPr lang="es-CO" b="0" dirty="0">
              <a:effectLst/>
            </a:endParaRPr>
          </a:p>
          <a:p>
            <a:br>
              <a:rPr lang="es-CO" dirty="0"/>
            </a:b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1378300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41A76141-C273-567B-0F5A-55A2B0D46849}"/>
              </a:ext>
            </a:extLst>
          </p:cNvPr>
          <p:cNvSpPr txBox="1"/>
          <p:nvPr/>
        </p:nvSpPr>
        <p:spPr>
          <a:xfrm>
            <a:off x="3046828" y="628581"/>
            <a:ext cx="609834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spcBef>
                <a:spcPts val="0"/>
              </a:spcBef>
              <a:spcAft>
                <a:spcPts val="0"/>
              </a:spcAft>
            </a:pPr>
            <a:r>
              <a:rPr lang="es-CO" sz="1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Impactos</a:t>
            </a:r>
            <a:endParaRPr lang="es-CO" b="0" dirty="0">
              <a:effectLst/>
            </a:endParaRPr>
          </a:p>
          <a:p>
            <a:br>
              <a:rPr lang="es-CO" dirty="0"/>
            </a:b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83099450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40</Words>
  <Application>Microsoft Office PowerPoint</Application>
  <PresentationFormat>Panorámica</PresentationFormat>
  <Paragraphs>24</Paragraphs>
  <Slides>11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6" baseType="lpstr">
      <vt:lpstr>Aharoni</vt:lpstr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Melissa Torres</dc:creator>
  <cp:lastModifiedBy>Melissa Torres</cp:lastModifiedBy>
  <cp:revision>1</cp:revision>
  <dcterms:created xsi:type="dcterms:W3CDTF">2023-09-04T21:42:27Z</dcterms:created>
  <dcterms:modified xsi:type="dcterms:W3CDTF">2023-09-04T21:45:49Z</dcterms:modified>
</cp:coreProperties>
</file>