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3A31B3-B035-D2F1-6F63-D174DF61E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564D06-5AF5-0D90-4044-84231838D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B134DE-F864-8BB2-F6A9-75A1080A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642DBA-F6AC-7513-AAA2-895E562F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7905D7-ECA7-B164-7276-FE9A74C50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96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227EB-FD92-ECBF-F5E3-614EB965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531DE7-91A8-B6EB-9E00-078D198F4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3F3F2F-8818-0B1C-BD7A-32F36DF2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F5311-0D48-E9CE-491B-2D43FEE1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8E1A4F-A36A-1055-36FC-82E7D42C5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787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E4B495-EA2D-59EC-1748-09B9921B8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27B9C8-D331-8C83-41D7-5F3836732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3B2305-6FBC-93E1-E355-E4A72D433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315DDA-CF2C-2708-6383-9CEE9C424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91D8E6-CD4E-7A50-9CB0-F6F32DF5F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591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6BB96-5105-9FF8-06A7-945D2EE0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83B332-CC1E-D639-82C7-CDAAEE6DF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6E9DC8-B358-AEA0-A0DF-FD328182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475DEF-22C3-027E-E408-39CD852CF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6DDAD8-0D78-16DB-436F-B008F1B6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329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BD34B-15E9-3783-BA46-C4A52911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05907E-E51B-E5F2-036F-C7D662A40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C064BC-D993-58E4-7AB1-4647FDCF8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20EBD-3506-1E0E-8EFB-1280A1C01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056BC5-8327-C79A-146D-C72CC015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302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2DE4D-09DA-0C22-7BDD-3106E1F52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7702B-9777-F5D5-DB07-AE1F9856A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19BFD1-F5B7-C7E3-DD3E-AB1042E5B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189631-F8A9-6655-B384-F4C2673F4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6087E4-0AD7-BB81-F692-F5D992CA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2FE72-D8FF-C997-8825-264BF9DF4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986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DFD2E-A7AB-DF99-CA4F-4B6662C78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4B79B6-1C71-FA28-D17E-1B3BC8F20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0EA74A1-0435-7CB2-464F-6D5F30CD0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2C205A-BD93-FFB6-4314-63513FC4CA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95E9D2-0D36-3CC8-B1C5-52309EFC4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421B1C-BA37-5475-D759-99F36AE40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2AA8C3-3B8F-D4B3-9966-D97D2C8D3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194139-57E4-6128-F05F-A4F1A02F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743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24A12-C515-D331-6AFC-714EF92DA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C4846E0-5495-9E73-F9C7-7E62F7C90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EC55B7-1251-B4FB-751A-A1152614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3DCB5D5-EC3E-0BA8-9457-04B86744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167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EB8988-AB21-93C5-351F-151161F44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7FD875-9220-2CCA-2501-661E21DA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546727-AF7F-2879-51E7-6BADBADF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280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A435F-B3C0-2BF3-11E1-9DD5899A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64042-17F5-9B42-00EE-051C0AF6A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695137-745F-B774-44D2-FBA0D5EB2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0F971E-82C0-E6EE-009A-5B9D9FF18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40871E-1280-C7D3-6050-2F898BB5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C9C9DF-38D2-B366-DC94-D9AE00E5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070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711E1E-913D-A404-E3D7-8052D93D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7B21838-9C5E-3802-EDC3-08E1AB0602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6DA1F2-A77E-851E-D7F8-5A9DDABAC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8BF7A3-3E9E-D0C0-2FCD-73BD5817A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20171-C6FD-D31B-7AB9-717C6E80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3112DF-E4AD-FDDE-2339-8BF87896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558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884EC1-1B08-398A-7284-D62821FFE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5FE502-907D-EA89-6DE2-6976C07FA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3E68AB-2E59-A312-4C10-88D810FF0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FC754-6647-4CCF-9530-61FBF5181E11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816569-FFED-15E1-CE6D-056101A1E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7C6151-D6AB-2048-ACF1-A5A95426C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F39E3-8B1B-4411-B2FC-863158ED8CC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388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189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E2D9022-4D33-D781-5770-0EAD6EC5C3C0}"/>
              </a:ext>
            </a:extLst>
          </p:cNvPr>
          <p:cNvSpPr txBox="1"/>
          <p:nvPr/>
        </p:nvSpPr>
        <p:spPr>
          <a:xfrm>
            <a:off x="3046828" y="741122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Conclusiones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71199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29886E-804D-DFCE-B97E-226464E2796D}"/>
              </a:ext>
            </a:extLst>
          </p:cNvPr>
          <p:cNvSpPr txBox="1"/>
          <p:nvPr/>
        </p:nvSpPr>
        <p:spPr>
          <a:xfrm>
            <a:off x="2739683" y="909935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Bibliografía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52988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FD3756A-99F1-4E8B-F9CB-639377E8F3C3}"/>
              </a:ext>
            </a:extLst>
          </p:cNvPr>
          <p:cNvSpPr txBox="1"/>
          <p:nvPr/>
        </p:nvSpPr>
        <p:spPr>
          <a:xfrm>
            <a:off x="5261113" y="6162212"/>
            <a:ext cx="22396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Logo de la institución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2736ED-2212-EBFF-BC45-796322EB9BE6}"/>
              </a:ext>
            </a:extLst>
          </p:cNvPr>
          <p:cNvSpPr txBox="1"/>
          <p:nvPr/>
        </p:nvSpPr>
        <p:spPr>
          <a:xfrm>
            <a:off x="2663687" y="695788"/>
            <a:ext cx="609600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Titulo</a:t>
            </a:r>
            <a:endParaRPr lang="es-E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es-ES" b="0" dirty="0">
                <a:effectLst/>
              </a:rPr>
            </a:b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Nombre del semillero (si aplica)</a:t>
            </a:r>
            <a:endParaRPr lang="es-E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Nombre de los integrantes</a:t>
            </a:r>
            <a:endParaRPr lang="es-ES" b="0" dirty="0">
              <a:effectLst/>
            </a:endParaRPr>
          </a:p>
          <a:p>
            <a:br>
              <a:rPr lang="es-ES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747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6928C13-A452-75D3-7CED-F2E235465935}"/>
              </a:ext>
            </a:extLst>
          </p:cNvPr>
          <p:cNvSpPr txBox="1"/>
          <p:nvPr/>
        </p:nvSpPr>
        <p:spPr>
          <a:xfrm>
            <a:off x="3046828" y="698920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Introducción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1660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B5654C-55DE-8080-4C07-23CCEB5CA932}"/>
              </a:ext>
            </a:extLst>
          </p:cNvPr>
          <p:cNvSpPr txBox="1"/>
          <p:nvPr/>
        </p:nvSpPr>
        <p:spPr>
          <a:xfrm>
            <a:off x="3046828" y="825529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Marco Teórico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83210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7ECCE5-2027-578A-3907-29A312192B0B}"/>
              </a:ext>
            </a:extLst>
          </p:cNvPr>
          <p:cNvSpPr txBox="1"/>
          <p:nvPr/>
        </p:nvSpPr>
        <p:spPr>
          <a:xfrm>
            <a:off x="3046828" y="825529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Problema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65538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70E3B1-30F9-C292-1561-0293AE8070D2}"/>
              </a:ext>
            </a:extLst>
          </p:cNvPr>
          <p:cNvSpPr txBox="1"/>
          <p:nvPr/>
        </p:nvSpPr>
        <p:spPr>
          <a:xfrm>
            <a:off x="3046828" y="698919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Metodología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4257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ADCAB2F-71F9-86A3-869A-1FE6FC0261AB}"/>
              </a:ext>
            </a:extLst>
          </p:cNvPr>
          <p:cNvSpPr txBox="1"/>
          <p:nvPr/>
        </p:nvSpPr>
        <p:spPr>
          <a:xfrm>
            <a:off x="3175781" y="825529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Objetivos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17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8C58D87-62B4-FA38-D455-6F5B817336FE}"/>
              </a:ext>
            </a:extLst>
          </p:cNvPr>
          <p:cNvSpPr txBox="1"/>
          <p:nvPr/>
        </p:nvSpPr>
        <p:spPr>
          <a:xfrm>
            <a:off x="3046828" y="966205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Resultados y discusión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3783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1A76141-C273-567B-0F5A-55A2B0D46849}"/>
              </a:ext>
            </a:extLst>
          </p:cNvPr>
          <p:cNvSpPr txBox="1"/>
          <p:nvPr/>
        </p:nvSpPr>
        <p:spPr>
          <a:xfrm>
            <a:off x="3046828" y="628581"/>
            <a:ext cx="6098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Impactos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30994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</Words>
  <Application>Microsoft Office PowerPoint</Application>
  <PresentationFormat>Panorámica</PresentationFormat>
  <Paragraphs>24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Melissa Torres</dc:creator>
  <cp:lastModifiedBy>Melissa Torres</cp:lastModifiedBy>
  <cp:revision>1</cp:revision>
  <dcterms:created xsi:type="dcterms:W3CDTF">2023-09-04T21:42:27Z</dcterms:created>
  <dcterms:modified xsi:type="dcterms:W3CDTF">2023-09-04T21:45:49Z</dcterms:modified>
</cp:coreProperties>
</file>