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</p:sldIdLst>
  <p:sldSz cx="18288000" cy="10287000"/>
  <p:notesSz cx="6858000" cy="9144000"/>
  <p:embeddedFontLst>
    <p:embeddedFont>
      <p:font typeface="Libre Baskerville" charset="1" panose="02000000000000000000"/>
      <p:regular r:id="rId6"/>
    </p:embeddedFont>
    <p:embeddedFont>
      <p:font typeface="Libre Baskerville Bold" charset="1" panose="02000000000000000000"/>
      <p:regular r:id="rId7"/>
    </p:embeddedFont>
    <p:embeddedFont>
      <p:font typeface="Libre Baskerville Italics" charset="1" panose="02000000000000000000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Open Sans Extra Bold" charset="1" panose="020B0906030804020204"/>
      <p:regular r:id="rId13"/>
    </p:embeddedFont>
    <p:embeddedFont>
      <p:font typeface="Open Sans Extra Bold Italics" charset="1" panose="020B0906030804020204"/>
      <p:regular r:id="rId14"/>
    </p:embeddedFont>
    <p:embeddedFont>
      <p:font typeface="Now" charset="1" panose="00000500000000000000"/>
      <p:regular r:id="rId15"/>
    </p:embeddedFont>
    <p:embeddedFont>
      <p:font typeface="Now Bold" charset="1" panose="00000800000000000000"/>
      <p:regular r:id="rId16"/>
    </p:embeddedFont>
    <p:embeddedFont>
      <p:font typeface="Now Thin" charset="1" panose="00000300000000000000"/>
      <p:regular r:id="rId17"/>
    </p:embeddedFont>
    <p:embeddedFont>
      <p:font typeface="Now Light" charset="1" panose="00000400000000000000"/>
      <p:regular r:id="rId18"/>
    </p:embeddedFont>
    <p:embeddedFont>
      <p:font typeface="Now Medium" charset="1" panose="00000600000000000000"/>
      <p:regular r:id="rId19"/>
    </p:embeddedFont>
    <p:embeddedFont>
      <p:font typeface="Now Heavy" charset="1" panose="00000A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26" Target="slides/slide6.xml" Type="http://schemas.openxmlformats.org/officeDocument/2006/relationships/slide"/><Relationship Id="rId27" Target="slides/slide7.xml" Type="http://schemas.openxmlformats.org/officeDocument/2006/relationships/slide"/><Relationship Id="rId28" Target="slides/slide8.xml" Type="http://schemas.openxmlformats.org/officeDocument/2006/relationships/slide"/><Relationship Id="rId29" Target="slides/slide9.xml" Type="http://schemas.openxmlformats.org/officeDocument/2006/relationships/slide"/><Relationship Id="rId3" Target="viewProps.xml" Type="http://schemas.openxmlformats.org/officeDocument/2006/relationships/viewProps"/><Relationship Id="rId30" Target="slides/slide10.xml" Type="http://schemas.openxmlformats.org/officeDocument/2006/relationships/slide"/><Relationship Id="rId31" Target="slides/slide11.xml" Type="http://schemas.openxmlformats.org/officeDocument/2006/relationships/slide"/><Relationship Id="rId32" Target="slides/slide12.xml" Type="http://schemas.openxmlformats.org/officeDocument/2006/relationships/slide"/><Relationship Id="rId33" Target="slides/slide13.xml" Type="http://schemas.openxmlformats.org/officeDocument/2006/relationships/slide"/><Relationship Id="rId34" Target="slides/slide14.xml" Type="http://schemas.openxmlformats.org/officeDocument/2006/relationships/slide"/><Relationship Id="rId35" Target="slides/slide15.xml" Type="http://schemas.openxmlformats.org/officeDocument/2006/relationships/slide"/><Relationship Id="rId36" Target="slides/slide16.xml" Type="http://schemas.openxmlformats.org/officeDocument/2006/relationships/slide"/><Relationship Id="rId37" Target="slides/slide17.xml" Type="http://schemas.openxmlformats.org/officeDocument/2006/relationships/slide"/><Relationship Id="rId38" Target="slides/slide18.xml" Type="http://schemas.openxmlformats.org/officeDocument/2006/relationships/slide"/><Relationship Id="rId39" Target="slides/slide19.xml" Type="http://schemas.openxmlformats.org/officeDocument/2006/relationships/slide"/><Relationship Id="rId4" Target="theme/theme1.xml" Type="http://schemas.openxmlformats.org/officeDocument/2006/relationships/theme"/><Relationship Id="rId40" Target="slides/slide20.xml" Type="http://schemas.openxmlformats.org/officeDocument/2006/relationships/slide"/><Relationship Id="rId41" Target="slides/slide21.xml" Type="http://schemas.openxmlformats.org/officeDocument/2006/relationships/slide"/><Relationship Id="rId42" Target="slides/slide22.xml" Type="http://schemas.openxmlformats.org/officeDocument/2006/relationships/slide"/><Relationship Id="rId43" Target="slides/slide23.xml" Type="http://schemas.openxmlformats.org/officeDocument/2006/relationships/slide"/><Relationship Id="rId44" Target="slides/slide24.xml" Type="http://schemas.openxmlformats.org/officeDocument/2006/relationships/slide"/><Relationship Id="rId45" Target="slides/slide25.xml" Type="http://schemas.openxmlformats.org/officeDocument/2006/relationships/slide"/><Relationship Id="rId46" Target="slides/slide26.xml" Type="http://schemas.openxmlformats.org/officeDocument/2006/relationships/slide"/><Relationship Id="rId47" Target="slides/slide27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engine.lobbypms.com/hotel-nueve-punto-cinco?lang=en&amp;start-date=2023-05-08&amp;end-date=2023-05-09&amp;fbclid=PAAaZ2PsU0sfi8xclqFl7nlSeWd3N16Pkaxr4axDCG3BiSyF8XJYOWXAGBTLQ" TargetMode="External" Type="http://schemas.openxmlformats.org/officeDocument/2006/relationships/hyperlink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engine.lobbypms.com/hotel-nueve-punto-cinco?lang=en&amp;start-date=2023-05-08&amp;end-date=2023-05-09&amp;fbclid=PAAaZ2PsU0sfi8xclqFl7nlSeWd3N16Pkaxr4axDCG3BiSyF8XJYOWXAGBTLQ" TargetMode="External" Type="http://schemas.openxmlformats.org/officeDocument/2006/relationships/hyperlink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engine.lobbypms.com/hotel-nueve-punto-cinco?lang=en&amp;start-date=2023-05-08&amp;end-date=2023-05-09&amp;fbclid=PAAaZ2PsU0sfi8xclqFl7nlSeWd3N16Pkaxr4axDCG3BiSyF8XJYOWXAGBTLQ" TargetMode="External" Type="http://schemas.openxmlformats.org/officeDocument/2006/relationships/hyperlink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engine.lobbypms.com/hotel-nueve-punto-cinco?lang=en&amp;start-date=2023-05-08&amp;end-date=2023-05-09&amp;fbclid=PAAaZ2PsU0sfi8xclqFl7nlSeWd3N16Pkaxr4axDCG3BiSyF8XJYOWXAGBTLQ" TargetMode="External" Type="http://schemas.openxmlformats.org/officeDocument/2006/relationships/hyperlink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engine.lobbypms.com/hotel-nueve-punto-cinco?lang=en&amp;start-date=2023-05-08&amp;end-date=2023-05-09&amp;fbclid=PAAaZ2PsU0sfi8xclqFl7nlSeWd3N16Pkaxr4axDCG3BiSyF8XJYOWXAGBTLQ" TargetMode="External" Type="http://schemas.openxmlformats.org/officeDocument/2006/relationships/hyperlink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engine.lobbypms.com/hotel-nueve-punto-cinco?lang=en&amp;start-date=2023-05-08&amp;end-date=2023-05-09&amp;fbclid=PAAaZ2PsU0sfi8xclqFl7nlSeWd3N16Pkaxr4axDCG3BiSyF8XJYOWXAGBTLQ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514350"/>
            <a:ext cx="9747284" cy="11493589"/>
            <a:chOff x="0" y="0"/>
            <a:chExt cx="2567186" cy="30271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67186" cy="3027118"/>
            </a:xfrm>
            <a:custGeom>
              <a:avLst/>
              <a:gdLst/>
              <a:ahLst/>
              <a:cxnLst/>
              <a:rect r="r" b="b" t="t" l="l"/>
              <a:pathLst>
                <a:path h="3027118" w="2567186">
                  <a:moveTo>
                    <a:pt x="0" y="0"/>
                  </a:moveTo>
                  <a:lnTo>
                    <a:pt x="2567186" y="0"/>
                  </a:lnTo>
                  <a:lnTo>
                    <a:pt x="2567186" y="3027118"/>
                  </a:lnTo>
                  <a:lnTo>
                    <a:pt x="0" y="3027118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1965028"/>
            <a:ext cx="9533900" cy="7150425"/>
          </a:xfrm>
          <a:custGeom>
            <a:avLst/>
            <a:gdLst/>
            <a:ahLst/>
            <a:cxnLst/>
            <a:rect r="r" b="b" t="t" l="l"/>
            <a:pathLst>
              <a:path h="7150425" w="9533900">
                <a:moveTo>
                  <a:pt x="0" y="0"/>
                </a:moveTo>
                <a:lnTo>
                  <a:pt x="9533900" y="0"/>
                </a:lnTo>
                <a:lnTo>
                  <a:pt x="9533900" y="7150425"/>
                </a:lnTo>
                <a:lnTo>
                  <a:pt x="0" y="7150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464019" y="2844889"/>
            <a:ext cx="7238429" cy="2197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80"/>
              </a:lnSpc>
            </a:pPr>
            <a:r>
              <a:rPr lang="en-US" sz="7944">
                <a:solidFill>
                  <a:srgbClr val="E8DAC0"/>
                </a:solidFill>
                <a:latin typeface="Libre Baskerville Bold"/>
              </a:rPr>
              <a:t>HOSTALES Y HOTELES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494526" y="6925829"/>
            <a:ext cx="4165023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80"/>
              </a:lnSpc>
            </a:pPr>
            <a:r>
              <a:rPr lang="en-US" sz="2700">
                <a:solidFill>
                  <a:srgbClr val="E8DAC0"/>
                </a:solidFill>
                <a:latin typeface="Now"/>
              </a:rPr>
              <a:t>Encuentro Regional de Semilleros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6768" y="0"/>
            <a:ext cx="8214874" cy="10854279"/>
            <a:chOff x="0" y="0"/>
            <a:chExt cx="2163588" cy="2858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3588" cy="2858740"/>
            </a:xfrm>
            <a:custGeom>
              <a:avLst/>
              <a:gdLst/>
              <a:ahLst/>
              <a:cxnLst/>
              <a:rect r="r" b="b" t="t" l="l"/>
              <a:pathLst>
                <a:path h="2858740" w="2163588">
                  <a:moveTo>
                    <a:pt x="0" y="0"/>
                  </a:moveTo>
                  <a:lnTo>
                    <a:pt x="2163588" y="0"/>
                  </a:lnTo>
                  <a:lnTo>
                    <a:pt x="2163588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344864" y="207291"/>
            <a:ext cx="7934274" cy="4936209"/>
          </a:xfrm>
          <a:custGeom>
            <a:avLst/>
            <a:gdLst/>
            <a:ahLst/>
            <a:cxnLst/>
            <a:rect r="r" b="b" t="t" l="l"/>
            <a:pathLst>
              <a:path h="4936209" w="7934274">
                <a:moveTo>
                  <a:pt x="0" y="0"/>
                </a:moveTo>
                <a:lnTo>
                  <a:pt x="7934274" y="0"/>
                </a:lnTo>
                <a:lnTo>
                  <a:pt x="7934274" y="4936209"/>
                </a:lnTo>
                <a:lnTo>
                  <a:pt x="0" y="49362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77123" y="5143500"/>
            <a:ext cx="8610877" cy="5124120"/>
          </a:xfrm>
          <a:custGeom>
            <a:avLst/>
            <a:gdLst/>
            <a:ahLst/>
            <a:cxnLst/>
            <a:rect r="r" b="b" t="t" l="l"/>
            <a:pathLst>
              <a:path h="5124120" w="8610877">
                <a:moveTo>
                  <a:pt x="0" y="0"/>
                </a:moveTo>
                <a:lnTo>
                  <a:pt x="8610877" y="0"/>
                </a:lnTo>
                <a:lnTo>
                  <a:pt x="8610877" y="5124120"/>
                </a:lnTo>
                <a:lnTo>
                  <a:pt x="0" y="5124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183384" y="4272405"/>
            <a:ext cx="7848105" cy="383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00"/>
              </a:lnSpc>
            </a:pPr>
            <a:r>
              <a:rPr lang="en-US" sz="6944">
                <a:solidFill>
                  <a:srgbClr val="E8DAC0"/>
                </a:solidFill>
                <a:latin typeface="Libre Baskerville Bold"/>
              </a:rPr>
              <a:t>HOSTAL TEQUENDAMA MARTHA SANTAMARIA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17122" y="254754"/>
            <a:ext cx="13911219" cy="9777492"/>
          </a:xfrm>
          <a:custGeom>
            <a:avLst/>
            <a:gdLst/>
            <a:ahLst/>
            <a:cxnLst/>
            <a:rect r="r" b="b" t="t" l="l"/>
            <a:pathLst>
              <a:path h="9777492" w="13911219">
                <a:moveTo>
                  <a:pt x="0" y="0"/>
                </a:moveTo>
                <a:lnTo>
                  <a:pt x="13911218" y="0"/>
                </a:lnTo>
                <a:lnTo>
                  <a:pt x="13911218" y="9777492"/>
                </a:lnTo>
                <a:lnTo>
                  <a:pt x="0" y="977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0"/>
            <a:ext cx="15903038" cy="10854279"/>
            <a:chOff x="0" y="0"/>
            <a:chExt cx="4188455" cy="2858740"/>
          </a:xfrm>
        </p:grpSpPr>
        <p:sp>
          <p:nvSpPr>
            <p:cNvPr name="Freeform 3" id="3">
              <a:hlinkClick r:id="rId2" tooltip="https://engine.lobbypms.com/hotel-nueve-punto-cinco?lang=en&amp;start-date=2023-05-08&amp;end-date=2023-05-09&amp;fbclid=PAAaZ2PsU0sfi8xclqFl7nlSeWd3N16Pkaxr4axDCG3BiSyF8XJYOWXAGBTLQ"/>
            </p:cNvPr>
            <p:cNvSpPr/>
            <p:nvPr/>
          </p:nvSpPr>
          <p:spPr>
            <a:xfrm flipH="false" flipV="false" rot="0">
              <a:off x="0" y="0"/>
              <a:ext cx="4188454" cy="2858740"/>
            </a:xfrm>
            <a:custGeom>
              <a:avLst/>
              <a:gdLst/>
              <a:ahLst/>
              <a:cxnLst/>
              <a:rect r="r" b="b" t="t" l="l"/>
              <a:pathLst>
                <a:path h="2858740" w="4188454">
                  <a:moveTo>
                    <a:pt x="0" y="0"/>
                  </a:moveTo>
                  <a:lnTo>
                    <a:pt x="4188454" y="0"/>
                  </a:lnTo>
                  <a:lnTo>
                    <a:pt x="4188454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737035" y="2350869"/>
            <a:ext cx="8486368" cy="1111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80"/>
              </a:lnSpc>
            </a:pPr>
            <a:r>
              <a:rPr lang="en-US" sz="7944">
                <a:solidFill>
                  <a:srgbClr val="E8DAC0"/>
                </a:solidFill>
                <a:latin typeface="Libre Baskerville Bold"/>
              </a:rPr>
              <a:t>ENLACE WEB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55131" y="5067300"/>
            <a:ext cx="12305300" cy="1614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579"/>
              </a:lnSpc>
            </a:pPr>
            <a:r>
              <a:rPr lang="en-US" sz="4699">
                <a:solidFill>
                  <a:srgbClr val="E8DAC0"/>
                </a:solidFill>
                <a:latin typeface="Now"/>
              </a:rPr>
              <a:t>https://hostal-tequendama-martha-santamaria.negocio.site/?m=true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6768" y="0"/>
            <a:ext cx="8214874" cy="10854279"/>
            <a:chOff x="0" y="0"/>
            <a:chExt cx="2163588" cy="2858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3588" cy="2858740"/>
            </a:xfrm>
            <a:custGeom>
              <a:avLst/>
              <a:gdLst/>
              <a:ahLst/>
              <a:cxnLst/>
              <a:rect r="r" b="b" t="t" l="l"/>
              <a:pathLst>
                <a:path h="2858740" w="2163588">
                  <a:moveTo>
                    <a:pt x="0" y="0"/>
                  </a:moveTo>
                  <a:lnTo>
                    <a:pt x="2163588" y="0"/>
                  </a:lnTo>
                  <a:lnTo>
                    <a:pt x="2163588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151183" y="335465"/>
            <a:ext cx="8069628" cy="5091675"/>
          </a:xfrm>
          <a:custGeom>
            <a:avLst/>
            <a:gdLst/>
            <a:ahLst/>
            <a:cxnLst/>
            <a:rect r="r" b="b" t="t" l="l"/>
            <a:pathLst>
              <a:path h="5091675" w="8069628">
                <a:moveTo>
                  <a:pt x="0" y="0"/>
                </a:moveTo>
                <a:lnTo>
                  <a:pt x="8069627" y="0"/>
                </a:lnTo>
                <a:lnTo>
                  <a:pt x="8069627" y="5091675"/>
                </a:lnTo>
                <a:lnTo>
                  <a:pt x="0" y="509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51095" y="5427140"/>
            <a:ext cx="7855031" cy="4762926"/>
          </a:xfrm>
          <a:custGeom>
            <a:avLst/>
            <a:gdLst/>
            <a:ahLst/>
            <a:cxnLst/>
            <a:rect r="r" b="b" t="t" l="l"/>
            <a:pathLst>
              <a:path h="4762926" w="7855031">
                <a:moveTo>
                  <a:pt x="0" y="0"/>
                </a:moveTo>
                <a:lnTo>
                  <a:pt x="7855031" y="0"/>
                </a:lnTo>
                <a:lnTo>
                  <a:pt x="7855031" y="4762926"/>
                </a:lnTo>
                <a:lnTo>
                  <a:pt x="0" y="47629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0018" y="4439828"/>
            <a:ext cx="7404703" cy="361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76"/>
              </a:lnSpc>
            </a:pPr>
            <a:r>
              <a:rPr lang="en-US" sz="6552">
                <a:solidFill>
                  <a:srgbClr val="E8DAC0"/>
                </a:solidFill>
                <a:latin typeface="Libre Baskerville Bold"/>
              </a:rPr>
              <a:t>HOSTAL 9.5 SAN FERNANDO</a:t>
            </a:r>
          </a:p>
          <a:p>
            <a:pPr>
              <a:lnSpc>
                <a:spcPts val="7076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85327" y="427816"/>
            <a:ext cx="14262580" cy="9431367"/>
          </a:xfrm>
          <a:custGeom>
            <a:avLst/>
            <a:gdLst/>
            <a:ahLst/>
            <a:cxnLst/>
            <a:rect r="r" b="b" t="t" l="l"/>
            <a:pathLst>
              <a:path h="9431367" w="14262580">
                <a:moveTo>
                  <a:pt x="0" y="0"/>
                </a:moveTo>
                <a:lnTo>
                  <a:pt x="14262580" y="0"/>
                </a:lnTo>
                <a:lnTo>
                  <a:pt x="14262580" y="9431368"/>
                </a:lnTo>
                <a:lnTo>
                  <a:pt x="0" y="9431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0"/>
            <a:ext cx="15903038" cy="10854279"/>
            <a:chOff x="0" y="0"/>
            <a:chExt cx="4188455" cy="2858740"/>
          </a:xfrm>
        </p:grpSpPr>
        <p:sp>
          <p:nvSpPr>
            <p:cNvPr name="Freeform 3" id="3">
              <a:hlinkClick r:id="rId2" tooltip="https://engine.lobbypms.com/hotel-nueve-punto-cinco?lang=en&amp;start-date=2023-05-08&amp;end-date=2023-05-09&amp;fbclid=PAAaZ2PsU0sfi8xclqFl7nlSeWd3N16Pkaxr4axDCG3BiSyF8XJYOWXAGBTLQ"/>
            </p:cNvPr>
            <p:cNvSpPr/>
            <p:nvPr/>
          </p:nvSpPr>
          <p:spPr>
            <a:xfrm flipH="false" flipV="false" rot="0">
              <a:off x="0" y="0"/>
              <a:ext cx="4188454" cy="2858740"/>
            </a:xfrm>
            <a:custGeom>
              <a:avLst/>
              <a:gdLst/>
              <a:ahLst/>
              <a:cxnLst/>
              <a:rect r="r" b="b" t="t" l="l"/>
              <a:pathLst>
                <a:path h="2858740" w="4188454">
                  <a:moveTo>
                    <a:pt x="0" y="0"/>
                  </a:moveTo>
                  <a:lnTo>
                    <a:pt x="4188454" y="0"/>
                  </a:lnTo>
                  <a:lnTo>
                    <a:pt x="4188454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737035" y="2350869"/>
            <a:ext cx="8486368" cy="1111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80"/>
              </a:lnSpc>
            </a:pPr>
            <a:r>
              <a:rPr lang="en-US" sz="7944">
                <a:solidFill>
                  <a:srgbClr val="E8DAC0"/>
                </a:solidFill>
                <a:latin typeface="Libre Baskerville Bold"/>
              </a:rPr>
              <a:t>ENLACE WEB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27569" y="4426466"/>
            <a:ext cx="12305300" cy="331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E8DAC0"/>
                </a:solidFill>
                <a:latin typeface="Now"/>
              </a:rPr>
              <a:t>https://engine.lobbypms.com/hotel-nueve-punto-cinco?lang=en&amp;start-date=2023-05-08&amp;end-date=2023-05-09&amp;fbclid=PAAaZ2PsU0sfi8xclqFl7nlSeWd3N16Pkaxr4axDCG3BiSyF8XJYOWXAGBTLQ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6768" y="0"/>
            <a:ext cx="8214874" cy="10854279"/>
            <a:chOff x="0" y="0"/>
            <a:chExt cx="2163588" cy="2858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3588" cy="2858740"/>
            </a:xfrm>
            <a:custGeom>
              <a:avLst/>
              <a:gdLst/>
              <a:ahLst/>
              <a:cxnLst/>
              <a:rect r="r" b="b" t="t" l="l"/>
              <a:pathLst>
                <a:path h="2858740" w="2163588">
                  <a:moveTo>
                    <a:pt x="0" y="0"/>
                  </a:moveTo>
                  <a:lnTo>
                    <a:pt x="2163588" y="0"/>
                  </a:lnTo>
                  <a:lnTo>
                    <a:pt x="2163588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577987" y="213792"/>
            <a:ext cx="7793631" cy="4558726"/>
          </a:xfrm>
          <a:custGeom>
            <a:avLst/>
            <a:gdLst/>
            <a:ahLst/>
            <a:cxnLst/>
            <a:rect r="r" b="b" t="t" l="l"/>
            <a:pathLst>
              <a:path h="4558726" w="7793631">
                <a:moveTo>
                  <a:pt x="0" y="0"/>
                </a:moveTo>
                <a:lnTo>
                  <a:pt x="7793631" y="0"/>
                </a:lnTo>
                <a:lnTo>
                  <a:pt x="7793631" y="4558726"/>
                </a:lnTo>
                <a:lnTo>
                  <a:pt x="0" y="4558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145733" y="3980584"/>
            <a:ext cx="6775407" cy="6121480"/>
          </a:xfrm>
          <a:custGeom>
            <a:avLst/>
            <a:gdLst/>
            <a:ahLst/>
            <a:cxnLst/>
            <a:rect r="r" b="b" t="t" l="l"/>
            <a:pathLst>
              <a:path h="6121480" w="6775407">
                <a:moveTo>
                  <a:pt x="0" y="0"/>
                </a:moveTo>
                <a:lnTo>
                  <a:pt x="6775407" y="0"/>
                </a:lnTo>
                <a:lnTo>
                  <a:pt x="6775407" y="6121481"/>
                </a:lnTo>
                <a:lnTo>
                  <a:pt x="0" y="6121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0018" y="4439828"/>
            <a:ext cx="7404703" cy="361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76"/>
              </a:lnSpc>
            </a:pPr>
            <a:r>
              <a:rPr lang="en-US" sz="6552">
                <a:solidFill>
                  <a:srgbClr val="E8DAC0"/>
                </a:solidFill>
                <a:latin typeface="Libre Baskerville Bold"/>
              </a:rPr>
              <a:t>HOTEL LA ORQUIDEA REAL</a:t>
            </a:r>
          </a:p>
          <a:p>
            <a:pPr>
              <a:lnSpc>
                <a:spcPts val="7076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15589" y="518943"/>
            <a:ext cx="14144769" cy="9176419"/>
          </a:xfrm>
          <a:custGeom>
            <a:avLst/>
            <a:gdLst/>
            <a:ahLst/>
            <a:cxnLst/>
            <a:rect r="r" b="b" t="t" l="l"/>
            <a:pathLst>
              <a:path h="9176419" w="14144769">
                <a:moveTo>
                  <a:pt x="0" y="0"/>
                </a:moveTo>
                <a:lnTo>
                  <a:pt x="14144768" y="0"/>
                </a:lnTo>
                <a:lnTo>
                  <a:pt x="14144768" y="9176419"/>
                </a:lnTo>
                <a:lnTo>
                  <a:pt x="0" y="9176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6768" y="0"/>
            <a:ext cx="8214874" cy="10854279"/>
            <a:chOff x="0" y="0"/>
            <a:chExt cx="2163588" cy="2858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3588" cy="2858740"/>
            </a:xfrm>
            <a:custGeom>
              <a:avLst/>
              <a:gdLst/>
              <a:ahLst/>
              <a:cxnLst/>
              <a:rect r="r" b="b" t="t" l="l"/>
              <a:pathLst>
                <a:path h="2858740" w="2163588">
                  <a:moveTo>
                    <a:pt x="0" y="0"/>
                  </a:moveTo>
                  <a:lnTo>
                    <a:pt x="2163588" y="0"/>
                  </a:lnTo>
                  <a:lnTo>
                    <a:pt x="2163588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565590" y="344911"/>
            <a:ext cx="8263871" cy="5082228"/>
          </a:xfrm>
          <a:custGeom>
            <a:avLst/>
            <a:gdLst/>
            <a:ahLst/>
            <a:cxnLst/>
            <a:rect r="r" b="b" t="t" l="l"/>
            <a:pathLst>
              <a:path h="5082228" w="8263871">
                <a:moveTo>
                  <a:pt x="0" y="0"/>
                </a:moveTo>
                <a:lnTo>
                  <a:pt x="8263871" y="0"/>
                </a:lnTo>
                <a:lnTo>
                  <a:pt x="8263871" y="5082229"/>
                </a:lnTo>
                <a:lnTo>
                  <a:pt x="0" y="50822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419634" y="4935448"/>
            <a:ext cx="6140186" cy="5037299"/>
          </a:xfrm>
          <a:custGeom>
            <a:avLst/>
            <a:gdLst/>
            <a:ahLst/>
            <a:cxnLst/>
            <a:rect r="r" b="b" t="t" l="l"/>
            <a:pathLst>
              <a:path h="5037299" w="6140186">
                <a:moveTo>
                  <a:pt x="0" y="0"/>
                </a:moveTo>
                <a:lnTo>
                  <a:pt x="6140186" y="0"/>
                </a:lnTo>
                <a:lnTo>
                  <a:pt x="6140186" y="5037299"/>
                </a:lnTo>
                <a:lnTo>
                  <a:pt x="0" y="5037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0018" y="4439828"/>
            <a:ext cx="7404703" cy="2719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76"/>
              </a:lnSpc>
            </a:pPr>
            <a:r>
              <a:rPr lang="en-US" sz="6552">
                <a:solidFill>
                  <a:srgbClr val="E8DAC0"/>
                </a:solidFill>
                <a:latin typeface="Libre Baskerville Bold"/>
              </a:rPr>
              <a:t>HOSTEL LA PALMERA </a:t>
            </a:r>
          </a:p>
          <a:p>
            <a:pPr>
              <a:lnSpc>
                <a:spcPts val="7076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75542" y="429160"/>
            <a:ext cx="13736916" cy="9428680"/>
          </a:xfrm>
          <a:custGeom>
            <a:avLst/>
            <a:gdLst/>
            <a:ahLst/>
            <a:cxnLst/>
            <a:rect r="r" b="b" t="t" l="l"/>
            <a:pathLst>
              <a:path h="9428680" w="13736916">
                <a:moveTo>
                  <a:pt x="0" y="0"/>
                </a:moveTo>
                <a:lnTo>
                  <a:pt x="13736916" y="0"/>
                </a:lnTo>
                <a:lnTo>
                  <a:pt x="13736916" y="9428680"/>
                </a:lnTo>
                <a:lnTo>
                  <a:pt x="0" y="9428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6768" y="0"/>
            <a:ext cx="7607768" cy="10854279"/>
            <a:chOff x="0" y="0"/>
            <a:chExt cx="2003692" cy="2858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03692" cy="2858740"/>
            </a:xfrm>
            <a:custGeom>
              <a:avLst/>
              <a:gdLst/>
              <a:ahLst/>
              <a:cxnLst/>
              <a:rect r="r" b="b" t="t" l="l"/>
              <a:pathLst>
                <a:path h="2858740" w="2003692">
                  <a:moveTo>
                    <a:pt x="0" y="0"/>
                  </a:moveTo>
                  <a:lnTo>
                    <a:pt x="2003692" y="0"/>
                  </a:lnTo>
                  <a:lnTo>
                    <a:pt x="2003692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241000" y="140480"/>
            <a:ext cx="8069332" cy="5143500"/>
          </a:xfrm>
          <a:custGeom>
            <a:avLst/>
            <a:gdLst/>
            <a:ahLst/>
            <a:cxnLst/>
            <a:rect r="r" b="b" t="t" l="l"/>
            <a:pathLst>
              <a:path h="5143500" w="8069332">
                <a:moveTo>
                  <a:pt x="0" y="0"/>
                </a:moveTo>
                <a:lnTo>
                  <a:pt x="8069331" y="0"/>
                </a:lnTo>
                <a:lnTo>
                  <a:pt x="8069331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152990" y="5427140"/>
            <a:ext cx="6851632" cy="4709455"/>
          </a:xfrm>
          <a:custGeom>
            <a:avLst/>
            <a:gdLst/>
            <a:ahLst/>
            <a:cxnLst/>
            <a:rect r="r" b="b" t="t" l="l"/>
            <a:pathLst>
              <a:path h="4709455" w="6851632">
                <a:moveTo>
                  <a:pt x="0" y="0"/>
                </a:moveTo>
                <a:lnTo>
                  <a:pt x="6851632" y="0"/>
                </a:lnTo>
                <a:lnTo>
                  <a:pt x="6851632" y="4709455"/>
                </a:lnTo>
                <a:lnTo>
                  <a:pt x="0" y="4709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0" y="3549437"/>
            <a:ext cx="6968604" cy="3283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80"/>
              </a:lnSpc>
            </a:pPr>
            <a:r>
              <a:rPr lang="en-US" sz="7944">
                <a:solidFill>
                  <a:srgbClr val="E8DAC0"/>
                </a:solidFill>
                <a:latin typeface="Libre Baskerville Bold"/>
              </a:rPr>
              <a:t>HOSTAL SAN FERNANDO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0"/>
            <a:ext cx="15903038" cy="10854279"/>
            <a:chOff x="0" y="0"/>
            <a:chExt cx="4188455" cy="2858740"/>
          </a:xfrm>
        </p:grpSpPr>
        <p:sp>
          <p:nvSpPr>
            <p:cNvPr name="Freeform 3" id="3">
              <a:hlinkClick r:id="rId2" tooltip="https://engine.lobbypms.com/hotel-nueve-punto-cinco?lang=en&amp;start-date=2023-05-08&amp;end-date=2023-05-09&amp;fbclid=PAAaZ2PsU0sfi8xclqFl7nlSeWd3N16Pkaxr4axDCG3BiSyF8XJYOWXAGBTLQ"/>
            </p:cNvPr>
            <p:cNvSpPr/>
            <p:nvPr/>
          </p:nvSpPr>
          <p:spPr>
            <a:xfrm flipH="false" flipV="false" rot="0">
              <a:off x="0" y="0"/>
              <a:ext cx="4188454" cy="2858740"/>
            </a:xfrm>
            <a:custGeom>
              <a:avLst/>
              <a:gdLst/>
              <a:ahLst/>
              <a:cxnLst/>
              <a:rect r="r" b="b" t="t" l="l"/>
              <a:pathLst>
                <a:path h="2858740" w="4188454">
                  <a:moveTo>
                    <a:pt x="0" y="0"/>
                  </a:moveTo>
                  <a:lnTo>
                    <a:pt x="4188454" y="0"/>
                  </a:lnTo>
                  <a:lnTo>
                    <a:pt x="4188454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737035" y="2350869"/>
            <a:ext cx="8486368" cy="1111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80"/>
              </a:lnSpc>
            </a:pPr>
            <a:r>
              <a:rPr lang="en-US" sz="7944">
                <a:solidFill>
                  <a:srgbClr val="E8DAC0"/>
                </a:solidFill>
                <a:latin typeface="Libre Baskerville Bold"/>
              </a:rPr>
              <a:t>ENLACE WEB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27569" y="4426466"/>
            <a:ext cx="12305300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E8DAC0"/>
                </a:solidFill>
                <a:latin typeface="Now"/>
              </a:rPr>
              <a:t>https://engine.lobbypms.com/la-palmera-hostel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6768" y="0"/>
            <a:ext cx="8214874" cy="10854279"/>
            <a:chOff x="0" y="0"/>
            <a:chExt cx="2163588" cy="2858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3588" cy="2858740"/>
            </a:xfrm>
            <a:custGeom>
              <a:avLst/>
              <a:gdLst/>
              <a:ahLst/>
              <a:cxnLst/>
              <a:rect r="r" b="b" t="t" l="l"/>
              <a:pathLst>
                <a:path h="2858740" w="2163588">
                  <a:moveTo>
                    <a:pt x="0" y="0"/>
                  </a:moveTo>
                  <a:lnTo>
                    <a:pt x="2163588" y="0"/>
                  </a:lnTo>
                  <a:lnTo>
                    <a:pt x="2163588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647742" y="4596800"/>
            <a:ext cx="6877491" cy="5690200"/>
          </a:xfrm>
          <a:custGeom>
            <a:avLst/>
            <a:gdLst/>
            <a:ahLst/>
            <a:cxnLst/>
            <a:rect r="r" b="b" t="t" l="l"/>
            <a:pathLst>
              <a:path h="5690200" w="6877491">
                <a:moveTo>
                  <a:pt x="0" y="0"/>
                </a:moveTo>
                <a:lnTo>
                  <a:pt x="6877491" y="0"/>
                </a:lnTo>
                <a:lnTo>
                  <a:pt x="6877491" y="5690200"/>
                </a:lnTo>
                <a:lnTo>
                  <a:pt x="0" y="5690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237686" y="301489"/>
            <a:ext cx="8820113" cy="5125651"/>
          </a:xfrm>
          <a:custGeom>
            <a:avLst/>
            <a:gdLst/>
            <a:ahLst/>
            <a:cxnLst/>
            <a:rect r="r" b="b" t="t" l="l"/>
            <a:pathLst>
              <a:path h="5125651" w="8820113">
                <a:moveTo>
                  <a:pt x="0" y="0"/>
                </a:moveTo>
                <a:lnTo>
                  <a:pt x="8820113" y="0"/>
                </a:lnTo>
                <a:lnTo>
                  <a:pt x="8820113" y="5125651"/>
                </a:lnTo>
                <a:lnTo>
                  <a:pt x="0" y="5125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6772" y="3376450"/>
            <a:ext cx="5023662" cy="4517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76"/>
              </a:lnSpc>
            </a:pPr>
            <a:r>
              <a:rPr lang="en-US" sz="6552">
                <a:solidFill>
                  <a:srgbClr val="E8DAC0"/>
                </a:solidFill>
                <a:latin typeface="Libre Baskerville Bold"/>
              </a:rPr>
              <a:t>HOTEL TORRE DEL VIENTO  </a:t>
            </a:r>
          </a:p>
          <a:p>
            <a:pPr>
              <a:lnSpc>
                <a:spcPts val="7076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79506" y="501172"/>
            <a:ext cx="16079794" cy="9372557"/>
          </a:xfrm>
          <a:custGeom>
            <a:avLst/>
            <a:gdLst/>
            <a:ahLst/>
            <a:cxnLst/>
            <a:rect r="r" b="b" t="t" l="l"/>
            <a:pathLst>
              <a:path h="9372557" w="16079794">
                <a:moveTo>
                  <a:pt x="0" y="0"/>
                </a:moveTo>
                <a:lnTo>
                  <a:pt x="16079794" y="0"/>
                </a:lnTo>
                <a:lnTo>
                  <a:pt x="16079794" y="9372558"/>
                </a:lnTo>
                <a:lnTo>
                  <a:pt x="0" y="9372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6768" y="0"/>
            <a:ext cx="8214874" cy="10854279"/>
            <a:chOff x="0" y="0"/>
            <a:chExt cx="2163588" cy="2858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3588" cy="2858740"/>
            </a:xfrm>
            <a:custGeom>
              <a:avLst/>
              <a:gdLst/>
              <a:ahLst/>
              <a:cxnLst/>
              <a:rect r="r" b="b" t="t" l="l"/>
              <a:pathLst>
                <a:path h="2858740" w="2163588">
                  <a:moveTo>
                    <a:pt x="0" y="0"/>
                  </a:moveTo>
                  <a:lnTo>
                    <a:pt x="2163588" y="0"/>
                  </a:lnTo>
                  <a:lnTo>
                    <a:pt x="2163588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029063" y="4311423"/>
            <a:ext cx="7097119" cy="5975577"/>
          </a:xfrm>
          <a:custGeom>
            <a:avLst/>
            <a:gdLst/>
            <a:ahLst/>
            <a:cxnLst/>
            <a:rect r="r" b="b" t="t" l="l"/>
            <a:pathLst>
              <a:path h="5975577" w="7097119">
                <a:moveTo>
                  <a:pt x="0" y="0"/>
                </a:moveTo>
                <a:lnTo>
                  <a:pt x="7097119" y="0"/>
                </a:lnTo>
                <a:lnTo>
                  <a:pt x="7097119" y="5975577"/>
                </a:lnTo>
                <a:lnTo>
                  <a:pt x="0" y="59755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93819" y="158810"/>
            <a:ext cx="8385878" cy="5268330"/>
          </a:xfrm>
          <a:custGeom>
            <a:avLst/>
            <a:gdLst/>
            <a:ahLst/>
            <a:cxnLst/>
            <a:rect r="r" b="b" t="t" l="l"/>
            <a:pathLst>
              <a:path h="5268330" w="8385878">
                <a:moveTo>
                  <a:pt x="0" y="0"/>
                </a:moveTo>
                <a:lnTo>
                  <a:pt x="8385878" y="0"/>
                </a:lnTo>
                <a:lnTo>
                  <a:pt x="8385878" y="5268330"/>
                </a:lnTo>
                <a:lnTo>
                  <a:pt x="0" y="5268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0018" y="4430303"/>
            <a:ext cx="7588087" cy="2582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36"/>
              </a:lnSpc>
            </a:pPr>
            <a:r>
              <a:rPr lang="en-US" sz="6052">
                <a:solidFill>
                  <a:srgbClr val="E8DAC0"/>
                </a:solidFill>
                <a:latin typeface="Libre Baskerville Bold"/>
              </a:rPr>
              <a:t>HOTEL CASA VALLECAUCANA</a:t>
            </a:r>
          </a:p>
          <a:p>
            <a:pPr>
              <a:lnSpc>
                <a:spcPts val="7076"/>
              </a:lnSpc>
            </a:p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551084"/>
            <a:ext cx="16551054" cy="7326688"/>
          </a:xfrm>
          <a:custGeom>
            <a:avLst/>
            <a:gdLst/>
            <a:ahLst/>
            <a:cxnLst/>
            <a:rect r="r" b="b" t="t" l="l"/>
            <a:pathLst>
              <a:path h="7326688" w="16551054">
                <a:moveTo>
                  <a:pt x="0" y="0"/>
                </a:moveTo>
                <a:lnTo>
                  <a:pt x="16551054" y="0"/>
                </a:lnTo>
                <a:lnTo>
                  <a:pt x="16551054" y="7326688"/>
                </a:lnTo>
                <a:lnTo>
                  <a:pt x="0" y="7326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0"/>
            <a:ext cx="15903038" cy="10854279"/>
            <a:chOff x="0" y="0"/>
            <a:chExt cx="4188455" cy="2858740"/>
          </a:xfrm>
        </p:grpSpPr>
        <p:sp>
          <p:nvSpPr>
            <p:cNvPr name="Freeform 3" id="3">
              <a:hlinkClick r:id="rId2" tooltip="https://engine.lobbypms.com/hotel-nueve-punto-cinco?lang=en&amp;start-date=2023-05-08&amp;end-date=2023-05-09&amp;fbclid=PAAaZ2PsU0sfi8xclqFl7nlSeWd3N16Pkaxr4axDCG3BiSyF8XJYOWXAGBTLQ"/>
            </p:cNvPr>
            <p:cNvSpPr/>
            <p:nvPr/>
          </p:nvSpPr>
          <p:spPr>
            <a:xfrm flipH="false" flipV="false" rot="0">
              <a:off x="0" y="0"/>
              <a:ext cx="4188454" cy="2858740"/>
            </a:xfrm>
            <a:custGeom>
              <a:avLst/>
              <a:gdLst/>
              <a:ahLst/>
              <a:cxnLst/>
              <a:rect r="r" b="b" t="t" l="l"/>
              <a:pathLst>
                <a:path h="2858740" w="4188454">
                  <a:moveTo>
                    <a:pt x="0" y="0"/>
                  </a:moveTo>
                  <a:lnTo>
                    <a:pt x="4188454" y="0"/>
                  </a:lnTo>
                  <a:lnTo>
                    <a:pt x="4188454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737035" y="2350869"/>
            <a:ext cx="8486368" cy="1111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80"/>
              </a:lnSpc>
            </a:pPr>
            <a:r>
              <a:rPr lang="en-US" sz="7944">
                <a:solidFill>
                  <a:srgbClr val="E8DAC0"/>
                </a:solidFill>
                <a:latin typeface="Libre Baskerville Bold"/>
              </a:rPr>
              <a:t>ENLACE WEB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46938" y="4497070"/>
            <a:ext cx="8976466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E8DAC0"/>
                </a:solidFill>
                <a:latin typeface="Now"/>
              </a:rPr>
              <a:t>http://hotelcasavallecaucana.com/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6768" y="0"/>
            <a:ext cx="8214874" cy="10854279"/>
            <a:chOff x="0" y="0"/>
            <a:chExt cx="2163588" cy="2858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3588" cy="2858740"/>
            </a:xfrm>
            <a:custGeom>
              <a:avLst/>
              <a:gdLst/>
              <a:ahLst/>
              <a:cxnLst/>
              <a:rect r="r" b="b" t="t" l="l"/>
              <a:pathLst>
                <a:path h="2858740" w="2163588">
                  <a:moveTo>
                    <a:pt x="0" y="0"/>
                  </a:moveTo>
                  <a:lnTo>
                    <a:pt x="2163588" y="0"/>
                  </a:lnTo>
                  <a:lnTo>
                    <a:pt x="2163588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347034" y="0"/>
            <a:ext cx="9013104" cy="5204750"/>
          </a:xfrm>
          <a:custGeom>
            <a:avLst/>
            <a:gdLst/>
            <a:ahLst/>
            <a:cxnLst/>
            <a:rect r="r" b="b" t="t" l="l"/>
            <a:pathLst>
              <a:path h="5204750" w="9013104">
                <a:moveTo>
                  <a:pt x="0" y="0"/>
                </a:moveTo>
                <a:lnTo>
                  <a:pt x="9013104" y="0"/>
                </a:lnTo>
                <a:lnTo>
                  <a:pt x="9013104" y="5204750"/>
                </a:lnTo>
                <a:lnTo>
                  <a:pt x="0" y="5204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301977" y="4367103"/>
            <a:ext cx="6500568" cy="5584879"/>
          </a:xfrm>
          <a:custGeom>
            <a:avLst/>
            <a:gdLst/>
            <a:ahLst/>
            <a:cxnLst/>
            <a:rect r="r" b="b" t="t" l="l"/>
            <a:pathLst>
              <a:path h="5584879" w="6500568">
                <a:moveTo>
                  <a:pt x="0" y="0"/>
                </a:moveTo>
                <a:lnTo>
                  <a:pt x="6500568" y="0"/>
                </a:lnTo>
                <a:lnTo>
                  <a:pt x="6500568" y="5584879"/>
                </a:lnTo>
                <a:lnTo>
                  <a:pt x="0" y="5584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0018" y="4439828"/>
            <a:ext cx="7404703" cy="2719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76"/>
              </a:lnSpc>
            </a:pPr>
            <a:r>
              <a:rPr lang="en-US" sz="6552">
                <a:solidFill>
                  <a:srgbClr val="E8DAC0"/>
                </a:solidFill>
                <a:latin typeface="Libre Baskerville Bold"/>
              </a:rPr>
              <a:t>HOSTEL JADE IMBANACO </a:t>
            </a:r>
          </a:p>
          <a:p>
            <a:pPr>
              <a:lnSpc>
                <a:spcPts val="7076"/>
              </a:lnSpc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1858" y="412063"/>
            <a:ext cx="15446751" cy="9462874"/>
          </a:xfrm>
          <a:custGeom>
            <a:avLst/>
            <a:gdLst/>
            <a:ahLst/>
            <a:cxnLst/>
            <a:rect r="r" b="b" t="t" l="l"/>
            <a:pathLst>
              <a:path h="9462874" w="15446751">
                <a:moveTo>
                  <a:pt x="0" y="0"/>
                </a:moveTo>
                <a:lnTo>
                  <a:pt x="15446751" y="0"/>
                </a:lnTo>
                <a:lnTo>
                  <a:pt x="15446751" y="9462874"/>
                </a:lnTo>
                <a:lnTo>
                  <a:pt x="0" y="9462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40444" y="218986"/>
            <a:ext cx="14729572" cy="9849027"/>
          </a:xfrm>
          <a:custGeom>
            <a:avLst/>
            <a:gdLst/>
            <a:ahLst/>
            <a:cxnLst/>
            <a:rect r="r" b="b" t="t" l="l"/>
            <a:pathLst>
              <a:path h="9849027" w="14729572">
                <a:moveTo>
                  <a:pt x="0" y="0"/>
                </a:moveTo>
                <a:lnTo>
                  <a:pt x="14729572" y="0"/>
                </a:lnTo>
                <a:lnTo>
                  <a:pt x="14729572" y="9849028"/>
                </a:lnTo>
                <a:lnTo>
                  <a:pt x="0" y="98490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0"/>
            <a:ext cx="15903038" cy="10854279"/>
            <a:chOff x="0" y="0"/>
            <a:chExt cx="4188455" cy="2858740"/>
          </a:xfrm>
        </p:grpSpPr>
        <p:sp>
          <p:nvSpPr>
            <p:cNvPr name="Freeform 3" id="3">
              <a:hlinkClick r:id="rId2" tooltip="https://engine.lobbypms.com/hotel-nueve-punto-cinco?lang=en&amp;start-date=2023-05-08&amp;end-date=2023-05-09&amp;fbclid=PAAaZ2PsU0sfi8xclqFl7nlSeWd3N16Pkaxr4axDCG3BiSyF8XJYOWXAGBTLQ"/>
            </p:cNvPr>
            <p:cNvSpPr/>
            <p:nvPr/>
          </p:nvSpPr>
          <p:spPr>
            <a:xfrm flipH="false" flipV="false" rot="0">
              <a:off x="0" y="0"/>
              <a:ext cx="4188454" cy="2858740"/>
            </a:xfrm>
            <a:custGeom>
              <a:avLst/>
              <a:gdLst/>
              <a:ahLst/>
              <a:cxnLst/>
              <a:rect r="r" b="b" t="t" l="l"/>
              <a:pathLst>
                <a:path h="2858740" w="4188454">
                  <a:moveTo>
                    <a:pt x="0" y="0"/>
                  </a:moveTo>
                  <a:lnTo>
                    <a:pt x="4188454" y="0"/>
                  </a:lnTo>
                  <a:lnTo>
                    <a:pt x="4188454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737035" y="2350869"/>
            <a:ext cx="8486368" cy="1111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80"/>
              </a:lnSpc>
            </a:pPr>
            <a:r>
              <a:rPr lang="en-US" sz="7944">
                <a:solidFill>
                  <a:srgbClr val="E8DAC0"/>
                </a:solidFill>
                <a:latin typeface="Libre Baskerville Bold"/>
              </a:rPr>
              <a:t>ENLACE WEB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55131" y="5067300"/>
            <a:ext cx="12305300" cy="785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579"/>
              </a:lnSpc>
            </a:pPr>
            <a:r>
              <a:rPr lang="en-US" sz="4699">
                <a:solidFill>
                  <a:srgbClr val="E8DAC0"/>
                </a:solidFill>
                <a:latin typeface="Now"/>
              </a:rPr>
              <a:t>http://www.hostalsanfernando.com/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6768" y="0"/>
            <a:ext cx="7607768" cy="10854279"/>
            <a:chOff x="0" y="0"/>
            <a:chExt cx="2003692" cy="2858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03692" cy="2858740"/>
            </a:xfrm>
            <a:custGeom>
              <a:avLst/>
              <a:gdLst/>
              <a:ahLst/>
              <a:cxnLst/>
              <a:rect r="r" b="b" t="t" l="l"/>
              <a:pathLst>
                <a:path h="2858740" w="2003692">
                  <a:moveTo>
                    <a:pt x="0" y="0"/>
                  </a:moveTo>
                  <a:lnTo>
                    <a:pt x="2003692" y="0"/>
                  </a:lnTo>
                  <a:lnTo>
                    <a:pt x="2003692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189976" y="349573"/>
            <a:ext cx="8190951" cy="4528057"/>
          </a:xfrm>
          <a:custGeom>
            <a:avLst/>
            <a:gdLst/>
            <a:ahLst/>
            <a:cxnLst/>
            <a:rect r="r" b="b" t="t" l="l"/>
            <a:pathLst>
              <a:path h="4528057" w="8190951">
                <a:moveTo>
                  <a:pt x="0" y="0"/>
                </a:moveTo>
                <a:lnTo>
                  <a:pt x="8190952" y="0"/>
                </a:lnTo>
                <a:lnTo>
                  <a:pt x="8190952" y="4528057"/>
                </a:lnTo>
                <a:lnTo>
                  <a:pt x="0" y="45280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745803" y="4877630"/>
            <a:ext cx="8103732" cy="5409370"/>
          </a:xfrm>
          <a:custGeom>
            <a:avLst/>
            <a:gdLst/>
            <a:ahLst/>
            <a:cxnLst/>
            <a:rect r="r" b="b" t="t" l="l"/>
            <a:pathLst>
              <a:path h="5409370" w="8103732">
                <a:moveTo>
                  <a:pt x="0" y="0"/>
                </a:moveTo>
                <a:lnTo>
                  <a:pt x="8103732" y="0"/>
                </a:lnTo>
                <a:lnTo>
                  <a:pt x="8103732" y="5409370"/>
                </a:lnTo>
                <a:lnTo>
                  <a:pt x="0" y="54093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0" y="3549437"/>
            <a:ext cx="6968604" cy="3283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80"/>
              </a:lnSpc>
            </a:pPr>
            <a:r>
              <a:rPr lang="en-US" sz="7944">
                <a:solidFill>
                  <a:srgbClr val="E8DAC0"/>
                </a:solidFill>
                <a:latin typeface="Libre Baskerville Bold"/>
              </a:rPr>
              <a:t>HOSTAL PARQUE DEL PERRO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26658" y="320145"/>
            <a:ext cx="13447820" cy="9656141"/>
          </a:xfrm>
          <a:custGeom>
            <a:avLst/>
            <a:gdLst/>
            <a:ahLst/>
            <a:cxnLst/>
            <a:rect r="r" b="b" t="t" l="l"/>
            <a:pathLst>
              <a:path h="9656141" w="13447820">
                <a:moveTo>
                  <a:pt x="0" y="0"/>
                </a:moveTo>
                <a:lnTo>
                  <a:pt x="13447819" y="0"/>
                </a:lnTo>
                <a:lnTo>
                  <a:pt x="13447819" y="9656141"/>
                </a:lnTo>
                <a:lnTo>
                  <a:pt x="0" y="96561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6768" y="0"/>
            <a:ext cx="7607768" cy="10854279"/>
            <a:chOff x="0" y="0"/>
            <a:chExt cx="2003692" cy="28587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03692" cy="2858740"/>
            </a:xfrm>
            <a:custGeom>
              <a:avLst/>
              <a:gdLst/>
              <a:ahLst/>
              <a:cxnLst/>
              <a:rect r="r" b="b" t="t" l="l"/>
              <a:pathLst>
                <a:path h="2858740" w="2003692">
                  <a:moveTo>
                    <a:pt x="0" y="0"/>
                  </a:moveTo>
                  <a:lnTo>
                    <a:pt x="2003692" y="0"/>
                  </a:lnTo>
                  <a:lnTo>
                    <a:pt x="2003692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308126" y="233061"/>
            <a:ext cx="7984622" cy="5194078"/>
          </a:xfrm>
          <a:custGeom>
            <a:avLst/>
            <a:gdLst/>
            <a:ahLst/>
            <a:cxnLst/>
            <a:rect r="r" b="b" t="t" l="l"/>
            <a:pathLst>
              <a:path h="5194078" w="7984622">
                <a:moveTo>
                  <a:pt x="0" y="0"/>
                </a:moveTo>
                <a:lnTo>
                  <a:pt x="7984623" y="0"/>
                </a:lnTo>
                <a:lnTo>
                  <a:pt x="7984623" y="5194079"/>
                </a:lnTo>
                <a:lnTo>
                  <a:pt x="0" y="519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532422" y="4690400"/>
            <a:ext cx="9520653" cy="5596600"/>
          </a:xfrm>
          <a:custGeom>
            <a:avLst/>
            <a:gdLst/>
            <a:ahLst/>
            <a:cxnLst/>
            <a:rect r="r" b="b" t="t" l="l"/>
            <a:pathLst>
              <a:path h="5596600" w="9520653">
                <a:moveTo>
                  <a:pt x="0" y="0"/>
                </a:moveTo>
                <a:lnTo>
                  <a:pt x="9520653" y="0"/>
                </a:lnTo>
                <a:lnTo>
                  <a:pt x="9520653" y="5596600"/>
                </a:lnTo>
                <a:lnTo>
                  <a:pt x="0" y="559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0" y="3549437"/>
            <a:ext cx="6968604" cy="3283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80"/>
              </a:lnSpc>
            </a:pPr>
            <a:r>
              <a:rPr lang="en-US" sz="7944">
                <a:solidFill>
                  <a:srgbClr val="E8DAC0"/>
                </a:solidFill>
                <a:latin typeface="Libre Baskerville Bold"/>
              </a:rPr>
              <a:t>DING DONG HOSTAL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02253" y="324089"/>
            <a:ext cx="14340963" cy="9468823"/>
          </a:xfrm>
          <a:custGeom>
            <a:avLst/>
            <a:gdLst/>
            <a:ahLst/>
            <a:cxnLst/>
            <a:rect r="r" b="b" t="t" l="l"/>
            <a:pathLst>
              <a:path h="9468823" w="14340963">
                <a:moveTo>
                  <a:pt x="0" y="0"/>
                </a:moveTo>
                <a:lnTo>
                  <a:pt x="14340964" y="0"/>
                </a:lnTo>
                <a:lnTo>
                  <a:pt x="14340964" y="9468824"/>
                </a:lnTo>
                <a:lnTo>
                  <a:pt x="0" y="9468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DA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0"/>
            <a:ext cx="15903038" cy="10854279"/>
            <a:chOff x="0" y="0"/>
            <a:chExt cx="4188455" cy="2858740"/>
          </a:xfrm>
        </p:grpSpPr>
        <p:sp>
          <p:nvSpPr>
            <p:cNvPr name="Freeform 3" id="3">
              <a:hlinkClick r:id="rId2" tooltip="https://engine.lobbypms.com/hotel-nueve-punto-cinco?lang=en&amp;start-date=2023-05-08&amp;end-date=2023-05-09&amp;fbclid=PAAaZ2PsU0sfi8xclqFl7nlSeWd3N16Pkaxr4axDCG3BiSyF8XJYOWXAGBTLQ"/>
            </p:cNvPr>
            <p:cNvSpPr/>
            <p:nvPr/>
          </p:nvSpPr>
          <p:spPr>
            <a:xfrm flipH="false" flipV="false" rot="0">
              <a:off x="0" y="0"/>
              <a:ext cx="4188454" cy="2858740"/>
            </a:xfrm>
            <a:custGeom>
              <a:avLst/>
              <a:gdLst/>
              <a:ahLst/>
              <a:cxnLst/>
              <a:rect r="r" b="b" t="t" l="l"/>
              <a:pathLst>
                <a:path h="2858740" w="4188454">
                  <a:moveTo>
                    <a:pt x="0" y="0"/>
                  </a:moveTo>
                  <a:lnTo>
                    <a:pt x="4188454" y="0"/>
                  </a:lnTo>
                  <a:lnTo>
                    <a:pt x="4188454" y="2858740"/>
                  </a:lnTo>
                  <a:lnTo>
                    <a:pt x="0" y="2858740"/>
                  </a:lnTo>
                  <a:close/>
                </a:path>
              </a:pathLst>
            </a:custGeom>
            <a:solidFill>
              <a:srgbClr val="6B49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737035" y="2350869"/>
            <a:ext cx="8486368" cy="1111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80"/>
              </a:lnSpc>
            </a:pPr>
            <a:r>
              <a:rPr lang="en-US" sz="7944">
                <a:solidFill>
                  <a:srgbClr val="E8DAC0"/>
                </a:solidFill>
                <a:latin typeface="Libre Baskerville Bold"/>
              </a:rPr>
              <a:t>ENLACE WEB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55131" y="5067300"/>
            <a:ext cx="12305300" cy="1614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579"/>
              </a:lnSpc>
            </a:pPr>
            <a:r>
              <a:rPr lang="en-US" sz="4699">
                <a:solidFill>
                  <a:srgbClr val="E8DAC0"/>
                </a:solidFill>
                <a:latin typeface="Now"/>
              </a:rPr>
              <a:t>https://sites.google.com/view/ding-dong-hostel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DAFoZFEdADQ</dc:identifier>
  <dcterms:modified xsi:type="dcterms:W3CDTF">2011-08-01T06:04:30Z</dcterms:modified>
  <cp:revision>1</cp:revision>
  <dc:title>HOTELES Y HOSTALES ENCUENTRO REGIONAL DE SEMILLEROS</dc:title>
</cp:coreProperties>
</file>