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7" roundtripDataSignature="AMtx7miHE++skyioABdIlWj1L1RGxMLbo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2"/>
    <p:restoredTop sz="94687"/>
  </p:normalViewPr>
  <p:slideViewPr>
    <p:cSldViewPr snapToGrid="0">
      <p:cViewPr varScale="1">
        <p:scale>
          <a:sx n="112" d="100"/>
          <a:sy n="112" d="100"/>
        </p:scale>
        <p:origin x="224" y="3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customschemas.google.com/relationships/presentationmetadata" Target="metadata"/><Relationship Id="rId2" Type="http://schemas.openxmlformats.org/officeDocument/2006/relationships/slide" Target="slides/slide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35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41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" name="Google Shape;147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93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9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11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1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2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4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14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3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2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2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4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4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2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2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6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6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17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8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8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18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18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18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1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21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2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2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2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2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endParaRPr/>
          </a:p>
        </p:txBody>
      </p:sp>
      <p:sp>
        <p:nvSpPr>
          <p:cNvPr id="138" name="Google Shape;138;p1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s-CO">
                <a:latin typeface="Aharoni"/>
                <a:ea typeface="Aharoni"/>
                <a:cs typeface="Aharoni"/>
                <a:sym typeface="Aharoni"/>
              </a:rPr>
              <a:t>  Impactos.</a:t>
            </a:r>
            <a:endParaRPr>
              <a:latin typeface="Aharoni"/>
              <a:ea typeface="Aharoni"/>
              <a:cs typeface="Aharoni"/>
              <a:sym typeface="Aharon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endParaRPr/>
          </a:p>
        </p:txBody>
      </p:sp>
      <p:sp>
        <p:nvSpPr>
          <p:cNvPr id="144" name="Google Shape;144;p1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s-CO">
                <a:latin typeface="Aharoni"/>
                <a:ea typeface="Aharoni"/>
                <a:cs typeface="Aharoni"/>
                <a:sym typeface="Aharoni"/>
              </a:rPr>
              <a:t>  Bibliografía.</a:t>
            </a:r>
            <a:endParaRPr>
              <a:latin typeface="Aharoni"/>
              <a:ea typeface="Aharoni"/>
              <a:cs typeface="Aharoni"/>
              <a:sym typeface="Aharon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"/>
          <p:cNvSpPr txBox="1"/>
          <p:nvPr/>
        </p:nvSpPr>
        <p:spPr>
          <a:xfrm>
            <a:off x="7263684" y="6014434"/>
            <a:ext cx="1671291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Logo institución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2"/>
          <p:cNvSpPr txBox="1"/>
          <p:nvPr/>
        </p:nvSpPr>
        <p:spPr>
          <a:xfrm>
            <a:off x="3365449" y="2148245"/>
            <a:ext cx="5569526" cy="9232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Nombre del semillero (si aplica)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Nombre de los autores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Nombre del tutor </a:t>
            </a: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haroni"/>
              <a:buNone/>
            </a:pPr>
            <a:r>
              <a:rPr lang="es-CO" sz="2800">
                <a:latin typeface="Aharoni"/>
                <a:ea typeface="Aharoni"/>
                <a:cs typeface="Aharoni"/>
                <a:sym typeface="Aharoni"/>
              </a:rPr>
              <a:t>Título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endParaRPr/>
          </a:p>
        </p:txBody>
      </p:sp>
      <p:sp>
        <p:nvSpPr>
          <p:cNvPr id="96" name="Google Shape;96;p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</a:pPr>
            <a:r>
              <a:rPr lang="es-CO" sz="2800" b="0" i="0" u="none" strike="noStrike" cap="none">
                <a:solidFill>
                  <a:srgbClr val="000000"/>
                </a:solidFill>
                <a:latin typeface="Aharoni"/>
                <a:ea typeface="Aharoni"/>
                <a:cs typeface="Aharoni"/>
                <a:sym typeface="Aharoni"/>
              </a:rPr>
              <a:t>Resumen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endParaRPr/>
          </a:p>
        </p:txBody>
      </p:sp>
      <p:sp>
        <p:nvSpPr>
          <p:cNvPr id="102" name="Google Shape;102;p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</a:pPr>
            <a:r>
              <a:rPr lang="es-CO">
                <a:solidFill>
                  <a:srgbClr val="000000"/>
                </a:solidFill>
                <a:latin typeface="Aharoni"/>
                <a:ea typeface="Aharoni"/>
                <a:cs typeface="Aharoni"/>
                <a:sym typeface="Aharoni"/>
              </a:rPr>
              <a:t>Introducción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endParaRPr/>
          </a:p>
        </p:txBody>
      </p:sp>
      <p:sp>
        <p:nvSpPr>
          <p:cNvPr id="108" name="Google Shape;108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s-CO">
                <a:latin typeface="Aharoni"/>
                <a:ea typeface="Aharoni"/>
                <a:cs typeface="Aharoni"/>
                <a:sym typeface="Aharoni"/>
              </a:rPr>
              <a:t>  Problema</a:t>
            </a:r>
            <a:endParaRPr>
              <a:latin typeface="Aharoni"/>
              <a:ea typeface="Aharoni"/>
              <a:cs typeface="Aharoni"/>
              <a:sym typeface="Aharon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endParaRPr/>
          </a:p>
        </p:txBody>
      </p:sp>
      <p:sp>
        <p:nvSpPr>
          <p:cNvPr id="114" name="Google Shape;114;p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s-CO">
                <a:latin typeface="Aharoni"/>
                <a:ea typeface="Aharoni"/>
                <a:cs typeface="Aharoni"/>
                <a:sym typeface="Aharoni"/>
              </a:rPr>
              <a:t>  Objetivos. </a:t>
            </a:r>
            <a:endParaRPr>
              <a:latin typeface="Aharoni"/>
              <a:ea typeface="Aharoni"/>
              <a:cs typeface="Aharoni"/>
              <a:sym typeface="Aharon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endParaRPr/>
          </a:p>
        </p:txBody>
      </p:sp>
      <p:sp>
        <p:nvSpPr>
          <p:cNvPr id="120" name="Google Shape;120;p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s-CO">
                <a:latin typeface="Aharoni"/>
                <a:ea typeface="Aharoni"/>
                <a:cs typeface="Aharoni"/>
                <a:sym typeface="Aharoni"/>
              </a:rPr>
              <a:t>  Marco teórico. </a:t>
            </a:r>
            <a:endParaRPr>
              <a:latin typeface="Aharoni"/>
              <a:ea typeface="Aharoni"/>
              <a:cs typeface="Aharoni"/>
              <a:sym typeface="Aharon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endParaRPr/>
          </a:p>
        </p:txBody>
      </p:sp>
      <p:sp>
        <p:nvSpPr>
          <p:cNvPr id="126" name="Google Shape;126;p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s-CO">
                <a:latin typeface="Aharoni"/>
                <a:ea typeface="Aharoni"/>
                <a:cs typeface="Aharoni"/>
                <a:sym typeface="Aharoni"/>
              </a:rPr>
              <a:t>  Metodología. </a:t>
            </a:r>
            <a:endParaRPr>
              <a:latin typeface="Aharoni"/>
              <a:ea typeface="Aharoni"/>
              <a:cs typeface="Aharoni"/>
              <a:sym typeface="Aharon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endParaRPr/>
          </a:p>
        </p:txBody>
      </p:sp>
      <p:sp>
        <p:nvSpPr>
          <p:cNvPr id="132" name="Google Shape;132;p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s-CO" dirty="0">
                <a:latin typeface="Aharoni"/>
                <a:ea typeface="Aharoni"/>
                <a:cs typeface="Aharoni"/>
                <a:sym typeface="Aharoni"/>
              </a:rPr>
              <a:t>  Resultados Parciales.</a:t>
            </a:r>
            <a:endParaRPr dirty="0">
              <a:latin typeface="Aharoni"/>
              <a:ea typeface="Aharoni"/>
              <a:cs typeface="Aharoni"/>
              <a:sym typeface="Aharon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</Words>
  <Application>Microsoft Macintosh PowerPoint</Application>
  <PresentationFormat>Panorámica</PresentationFormat>
  <Paragraphs>14</Paragraphs>
  <Slides>12</Slides>
  <Notes>12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6" baseType="lpstr">
      <vt:lpstr>Aharoni</vt:lpstr>
      <vt:lpstr>Arial</vt:lpstr>
      <vt:lpstr>Calibri</vt:lpstr>
      <vt:lpstr>Tema de Office</vt:lpstr>
      <vt:lpstr>Presentación de PowerPoint</vt:lpstr>
      <vt:lpstr>Título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melii torres</dc:creator>
  <cp:lastModifiedBy>Royer David  Estrada Esponda</cp:lastModifiedBy>
  <cp:revision>1</cp:revision>
  <dcterms:created xsi:type="dcterms:W3CDTF">2023-03-13T21:26:58Z</dcterms:created>
  <dcterms:modified xsi:type="dcterms:W3CDTF">2023-05-04T16:05:18Z</dcterms:modified>
</cp:coreProperties>
</file>