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HE++skyioABdIlWj1L1RGxMLb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/>
    <p:restoredTop sz="94687"/>
  </p:normalViewPr>
  <p:slideViewPr>
    <p:cSldViewPr snapToGrid="0">
      <p:cViewPr varScale="1">
        <p:scale>
          <a:sx n="112" d="100"/>
          <a:sy n="112" d="100"/>
        </p:scale>
        <p:origin x="22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38" name="Google Shape;138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>
                <a:latin typeface="Aharoni"/>
                <a:ea typeface="Aharoni"/>
                <a:cs typeface="Aharoni"/>
                <a:sym typeface="Aharoni"/>
              </a:rPr>
              <a:t>  Impactos.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4" name="Google Shape;14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>
                <a:latin typeface="Aharoni"/>
                <a:ea typeface="Aharoni"/>
                <a:cs typeface="Aharoni"/>
                <a:sym typeface="Aharoni"/>
              </a:rPr>
              <a:t>  Bibliografía.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/>
        </p:nvSpPr>
        <p:spPr>
          <a:xfrm>
            <a:off x="7263684" y="6014434"/>
            <a:ext cx="16712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Logo institución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3365449" y="2148245"/>
            <a:ext cx="556952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del semillero (si aplica)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los autores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del tutor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haroni"/>
              <a:buNone/>
            </a:pPr>
            <a:r>
              <a:rPr lang="es-CO" sz="2800">
                <a:latin typeface="Aharoni"/>
                <a:ea typeface="Aharoni"/>
                <a:cs typeface="Aharoni"/>
                <a:sym typeface="Aharoni"/>
              </a:rPr>
              <a:t>Título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96" name="Google Shape;9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CO" sz="2800" b="0" i="0" u="none" strike="noStrike" cap="none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Resumen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2" name="Google Shape;102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CO">
                <a:solidFill>
                  <a:srgbClr val="000000"/>
                </a:solidFill>
                <a:latin typeface="Aharoni"/>
                <a:ea typeface="Aharoni"/>
                <a:cs typeface="Aharoni"/>
                <a:sym typeface="Aharoni"/>
              </a:rPr>
              <a:t>Introducción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>
                <a:latin typeface="Aharoni"/>
                <a:ea typeface="Aharoni"/>
                <a:cs typeface="Aharoni"/>
                <a:sym typeface="Aharoni"/>
              </a:rPr>
              <a:t>  Problema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14" name="Google Shape;11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>
                <a:latin typeface="Aharoni"/>
                <a:ea typeface="Aharoni"/>
                <a:cs typeface="Aharoni"/>
                <a:sym typeface="Aharoni"/>
              </a:rPr>
              <a:t>  Objetivos. 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>
                <a:latin typeface="Aharoni"/>
                <a:ea typeface="Aharoni"/>
                <a:cs typeface="Aharoni"/>
                <a:sym typeface="Aharoni"/>
              </a:rPr>
              <a:t>  Marco teórico. 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>
                <a:latin typeface="Aharoni"/>
                <a:ea typeface="Aharoni"/>
                <a:cs typeface="Aharoni"/>
                <a:sym typeface="Aharoni"/>
              </a:rPr>
              <a:t>  Metodología. </a:t>
            </a:r>
            <a:endParaRPr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 dirty="0">
                <a:latin typeface="Aharoni"/>
                <a:ea typeface="Aharoni"/>
                <a:cs typeface="Aharoni"/>
                <a:sym typeface="Aharoni"/>
              </a:rPr>
              <a:t>  Resultados Parciales.</a:t>
            </a:r>
            <a:endParaRPr dirty="0">
              <a:latin typeface="Aharoni"/>
              <a:ea typeface="Aharoni"/>
              <a:cs typeface="Aharoni"/>
              <a:sym typeface="Aharon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Macintosh PowerPoint</Application>
  <PresentationFormat>Panorámica</PresentationFormat>
  <Paragraphs>14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Aharoni</vt:lpstr>
      <vt:lpstr>Arial</vt:lpstr>
      <vt:lpstr>Calibri</vt:lpstr>
      <vt:lpstr>Tema de Office</vt:lpstr>
      <vt:lpstr>Presentación de PowerPoint</vt:lpstr>
      <vt:lpstr>Título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melii torres</dc:creator>
  <cp:lastModifiedBy>Royer David  Estrada Esponda</cp:lastModifiedBy>
  <cp:revision>1</cp:revision>
  <dcterms:created xsi:type="dcterms:W3CDTF">2023-03-13T21:26:58Z</dcterms:created>
  <dcterms:modified xsi:type="dcterms:W3CDTF">2023-05-04T16:05:18Z</dcterms:modified>
</cp:coreProperties>
</file>