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iKFv+ejMwyJunzVV7iQmq26WOC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/>
    <p:restoredTop sz="94687"/>
  </p:normalViewPr>
  <p:slideViewPr>
    <p:cSldViewPr snapToGrid="0">
      <p:cViewPr varScale="1">
        <p:scale>
          <a:sx n="112" d="100"/>
          <a:sy n="112" d="100"/>
        </p:scale>
        <p:origin x="224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38" name="Google Shape;138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es-ES" b="1">
                <a:solidFill>
                  <a:srgbClr val="000000"/>
                </a:solidFill>
              </a:rPr>
              <a:t>Conclusiones</a:t>
            </a:r>
            <a:endParaRPr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44" name="Google Shape;144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es-ES" b="1">
                <a:solidFill>
                  <a:srgbClr val="000000"/>
                </a:solidFill>
              </a:rPr>
              <a:t>Bibliografía</a:t>
            </a:r>
            <a:endParaRPr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haroni"/>
              <a:buNone/>
            </a:pPr>
            <a:r>
              <a:rPr lang="es-ES" sz="2800">
                <a:latin typeface="Aharoni"/>
                <a:ea typeface="Aharoni"/>
                <a:cs typeface="Aharoni"/>
                <a:sym typeface="Aharoni"/>
              </a:rPr>
              <a:t>Titulo</a:t>
            </a:r>
            <a:endParaRPr/>
          </a:p>
        </p:txBody>
      </p:sp>
      <p:sp>
        <p:nvSpPr>
          <p:cNvPr id="89" name="Google Shape;89;p2"/>
          <p:cNvSpPr txBox="1"/>
          <p:nvPr/>
        </p:nvSpPr>
        <p:spPr>
          <a:xfrm>
            <a:off x="4463645" y="1951500"/>
            <a:ext cx="5569526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Nombre del semillero (si aplica)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Nombre de los integrantes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Nombre del tutor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2"/>
          <p:cNvSpPr txBox="1"/>
          <p:nvPr/>
        </p:nvSpPr>
        <p:spPr>
          <a:xfrm>
            <a:off x="6991643" y="6006905"/>
            <a:ext cx="21778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Logo de la institución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96" name="Google Shape;96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es-ES">
                <a:solidFill>
                  <a:srgbClr val="000000"/>
                </a:solidFill>
              </a:rPr>
              <a:t>Introducción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02" name="Google Shape;102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es-ES" b="1">
                <a:solidFill>
                  <a:srgbClr val="000000"/>
                </a:solidFill>
              </a:rPr>
              <a:t>Marco Teórico</a:t>
            </a:r>
            <a:endParaRPr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08" name="Google Shape;108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es-ES" b="1">
                <a:solidFill>
                  <a:srgbClr val="000000"/>
                </a:solidFill>
              </a:rPr>
              <a:t>Problema</a:t>
            </a:r>
            <a:endParaRPr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14" name="Google Shape;114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es-ES" b="1">
                <a:solidFill>
                  <a:srgbClr val="000000"/>
                </a:solidFill>
              </a:rPr>
              <a:t>Metodología</a:t>
            </a:r>
            <a:endParaRPr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20" name="Google Shape;120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es-ES" b="1">
                <a:solidFill>
                  <a:srgbClr val="000000"/>
                </a:solidFill>
              </a:rPr>
              <a:t>Objetivos</a:t>
            </a:r>
            <a:endParaRPr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es-ES" b="1">
                <a:solidFill>
                  <a:srgbClr val="000000"/>
                </a:solidFill>
              </a:rPr>
              <a:t>Resultados y discusión</a:t>
            </a:r>
            <a:endParaRPr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es-ES" b="1">
                <a:solidFill>
                  <a:srgbClr val="000000"/>
                </a:solidFill>
              </a:rPr>
              <a:t>Impactos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Macintosh PowerPoint</Application>
  <PresentationFormat>Panorámica</PresentationFormat>
  <Paragraphs>14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Aharoni</vt:lpstr>
      <vt:lpstr>Arial</vt:lpstr>
      <vt:lpstr>Calibri</vt:lpstr>
      <vt:lpstr>Tema de Office</vt:lpstr>
      <vt:lpstr>Presentación de PowerPoint</vt:lpstr>
      <vt:lpstr>Titulo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melii torres</dc:creator>
  <cp:lastModifiedBy>Royer David  Estrada Esponda</cp:lastModifiedBy>
  <cp:revision>1</cp:revision>
  <dcterms:created xsi:type="dcterms:W3CDTF">2023-03-13T22:55:16Z</dcterms:created>
  <dcterms:modified xsi:type="dcterms:W3CDTF">2023-05-04T16:42:14Z</dcterms:modified>
</cp:coreProperties>
</file>