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34A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681A0-C77E-ED41-8098-28EFD9F34157}" v="3" dt="2022-04-25T18:46:39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2" autoAdjust="0"/>
    <p:restoredTop sz="96327"/>
  </p:normalViewPr>
  <p:slideViewPr>
    <p:cSldViewPr snapToGrid="0">
      <p:cViewPr varScale="1">
        <p:scale>
          <a:sx n="86" d="100"/>
          <a:sy n="86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B65128C6-697E-4D3C-850B-1A607D5FD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4EE0E4-A5EE-4A2E-923E-FA0BE4B77C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04" y="0"/>
            <a:ext cx="7413392" cy="2486025"/>
          </a:xfrm>
          <a:prstGeom prst="rect">
            <a:avLst/>
          </a:prstGeom>
        </p:spPr>
      </p:pic>
      <p:pic>
        <p:nvPicPr>
          <p:cNvPr id="5" name="Imagen 4" descr="Forma, Flecha&#10;&#10;Descripción generada automáticamente">
            <a:extLst>
              <a:ext uri="{FF2B5EF4-FFF2-40B4-BE49-F238E27FC236}">
                <a16:creationId xmlns:a16="http://schemas.microsoft.com/office/drawing/2014/main" id="{466081E2-26EE-4A44-8D2C-8C60A603C3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734"/>
            <a:ext cx="1575296" cy="6858000"/>
          </a:xfrm>
          <a:prstGeom prst="rect">
            <a:avLst/>
          </a:prstGeom>
        </p:spPr>
      </p:pic>
      <p:pic>
        <p:nvPicPr>
          <p:cNvPr id="7" name="Imagen 6" descr="Forma, Flecha&#10;&#10;Descripción generada automáticamente">
            <a:extLst>
              <a:ext uri="{FF2B5EF4-FFF2-40B4-BE49-F238E27FC236}">
                <a16:creationId xmlns:a16="http://schemas.microsoft.com/office/drawing/2014/main" id="{AFCB5728-0776-4FD8-9EB4-4FFF6D573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16704" y="0"/>
            <a:ext cx="1575296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F43C24-D811-4763-89AD-2184F8F1B90C}"/>
              </a:ext>
            </a:extLst>
          </p:cNvPr>
          <p:cNvSpPr/>
          <p:nvPr userDrawn="1"/>
        </p:nvSpPr>
        <p:spPr>
          <a:xfrm>
            <a:off x="0" y="4686299"/>
            <a:ext cx="12192000" cy="134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C339BB9F-20CC-4BC2-93E4-04F2788A8A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44" y="4864754"/>
            <a:ext cx="3851908" cy="10531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264382-C1D4-4ADB-A321-EF8B9220F8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64796" y="5048250"/>
            <a:ext cx="5334462" cy="847417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2AB3CDB-940F-466D-951D-8E27211625F5}"/>
              </a:ext>
            </a:extLst>
          </p:cNvPr>
          <p:cNvCxnSpPr/>
          <p:nvPr userDrawn="1"/>
        </p:nvCxnSpPr>
        <p:spPr>
          <a:xfrm>
            <a:off x="6096000" y="5048250"/>
            <a:ext cx="0" cy="70485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26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ECF96-1F6C-4B3E-B076-681C2F96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4BCA3D-F617-4904-AF4D-B0BA4CC37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06288E-3943-4ACF-9903-6E61BC142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C0FCB-00D7-456A-A766-82FD8351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9766E6-43A8-4CE0-AEE1-07F4C06C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F91241-FBDF-470D-BD88-3674ECF7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9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17BB-C785-42AC-B3ED-016F6D06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5B74B4-3519-4B81-A7B9-401906A45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89C11-9F2C-445F-8C26-23C1B570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326EF-25B1-4FF8-8413-C12163F2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79119-3A33-4825-9172-CF8B24E8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24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B3D77B-D194-4CFB-AB69-F755A434F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3E3B4C-F2C4-4319-91AF-C74DA4B77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798032-D916-4FE0-ACE4-4059024B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974948-794A-4BFC-AEC8-E36BBAA6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4A7B7-A3E7-46F2-AAE2-9BEAA23C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5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D38136A-ECEB-46DE-B9E2-29A52ADDE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0EF550-F0C7-480A-8518-20F6053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71369-330F-4019-B4DD-461437488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8C97F-86B0-4BC4-99A1-65574494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3F54E-2C80-4796-948B-1D33722D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6662C-38AE-45E9-BCE5-C0BE0BFD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CB8679F-5C42-452F-8536-2DC7B1AF1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0EF550-F0C7-480A-8518-20F6053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71369-330F-4019-B4DD-461437488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8C97F-86B0-4BC4-99A1-65574494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3F54E-2C80-4796-948B-1D33722D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6662C-38AE-45E9-BCE5-C0BE0BFD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15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5A4E3-9EA6-4BBD-AC4E-DE03E068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2BEFE-754C-4DF7-8C1A-18BEE20E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FFC7AE-6C2B-4278-A716-D561342A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162459-B99C-471B-A63B-04C50D0A3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190173F-09B4-4464-BA6F-D965B3B2683A}"/>
              </a:ext>
            </a:extLst>
          </p:cNvPr>
          <p:cNvSpPr/>
          <p:nvPr userDrawn="1"/>
        </p:nvSpPr>
        <p:spPr>
          <a:xfrm>
            <a:off x="0" y="4686299"/>
            <a:ext cx="12192000" cy="134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15D9472-409C-4B60-B573-E8CFAD083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41725" r="28584" b="39970"/>
          <a:stretch/>
        </p:blipFill>
        <p:spPr>
          <a:xfrm>
            <a:off x="2133601" y="4906598"/>
            <a:ext cx="3505200" cy="1006439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F0EC19A7-AE18-4C49-A9C8-7629BAEFB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3" y="4859901"/>
            <a:ext cx="3851908" cy="105313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89B891C-B46A-4421-B723-548FE46D638C}"/>
              </a:ext>
            </a:extLst>
          </p:cNvPr>
          <p:cNvCxnSpPr/>
          <p:nvPr userDrawn="1"/>
        </p:nvCxnSpPr>
        <p:spPr>
          <a:xfrm>
            <a:off x="6096000" y="5048250"/>
            <a:ext cx="0" cy="70485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0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E533D-F103-4B6F-AC0A-CB62DEBD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32470-DE75-4FFB-B897-6007FBFB6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6DDFF2-950F-4931-94F8-27315519F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AB8943-C3AB-45EC-A743-13694030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D42AB0-96F1-41C2-80C8-2E549556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EBD441-3BDB-4AC5-A804-BE3FC6BF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9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47ABD-F641-4C8D-A3D3-E599B05F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56AD9C-05E3-482B-92B4-CC21141E8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36EDB6-DF7D-44EB-ACAC-1DC38E256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939013-E753-4437-8178-76547155B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7F02BA-F40B-4A85-85B5-798F9DEA5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4B90EA-DA4D-4EE5-A314-6FABFAFC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AA2729-5910-4B4E-88BC-2BAF0438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C87DEA-17B9-4ED6-ACB1-39C61AE6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35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226BF-2D7C-47DD-9A8C-CBF5BF68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168827-7255-41F0-BE30-DA789C7A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26937A-A2CA-4164-844C-3418D2C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335047-C51C-4B66-AEA3-567FAF02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269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0BEC4C-40D3-4B03-A02C-5B72E50E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5976BB-28A2-4621-840D-37E12D26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9E6806-D532-42B0-B366-CBB9FD81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38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57112-668F-4936-937E-538B55BD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D9ACF-FDEC-49F3-8C2B-15C60B291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01752B-6A66-46E8-AF3F-6A474E861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E1521-4CDA-4581-A216-10DDA2AE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0BC263-4180-4475-BCD1-8B90ED2D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50B4C5-D2A3-4986-B515-DB283364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0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216534-E709-41E6-9EA0-79E3E47E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FA2818-ABF8-4235-BD8F-F32B60FE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24E894-7EE9-4F0C-A05F-7115E034E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5E27F-9FAD-47B7-8094-F5B40E7A0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71466-6D27-45C0-8332-08F8D7723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1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95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FBFDF-D0B5-4EC8-BDA0-447EFCF8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Impactos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409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B4E8D-B009-4280-81A3-4884D734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Rastreo bibliográfico. </a:t>
            </a:r>
          </a:p>
        </p:txBody>
      </p:sp>
    </p:spTree>
    <p:extLst>
      <p:ext uri="{BB962C8B-B14F-4D97-AF65-F5344CB8AC3E}">
        <p14:creationId xmlns:p14="http://schemas.microsoft.com/office/powerpoint/2010/main" val="397448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69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6FEC-F83F-49CE-B818-CE5DB941470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Titulo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6FFC521-FF6B-49D5-89C9-7A220617BE50}"/>
              </a:ext>
            </a:extLst>
          </p:cNvPr>
          <p:cNvSpPr/>
          <p:nvPr/>
        </p:nvSpPr>
        <p:spPr>
          <a:xfrm>
            <a:off x="1049438" y="1804464"/>
            <a:ext cx="2937164" cy="28817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Logo de la Institución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40277-EB2C-45AD-99F8-49F437803A61}"/>
              </a:ext>
            </a:extLst>
          </p:cNvPr>
          <p:cNvSpPr txBox="1"/>
          <p:nvPr/>
        </p:nvSpPr>
        <p:spPr>
          <a:xfrm>
            <a:off x="7883236" y="6248400"/>
            <a:ext cx="35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Nombre de los ponentes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B69708-AE8B-4165-A30A-F2CEAF74595D}"/>
              </a:ext>
            </a:extLst>
          </p:cNvPr>
          <p:cNvSpPr txBox="1"/>
          <p:nvPr/>
        </p:nvSpPr>
        <p:spPr>
          <a:xfrm>
            <a:off x="5237368" y="2922170"/>
            <a:ext cx="55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Nombre del semillero (si aplica)</a:t>
            </a:r>
          </a:p>
          <a:p>
            <a:r>
              <a:rPr lang="es-CO" dirty="0"/>
              <a:t>Estado del proyecto (póster, en curso o terminado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D99F2F-DD4A-4830-82A6-460269683499}"/>
              </a:ext>
            </a:extLst>
          </p:cNvPr>
          <p:cNvSpPr txBox="1"/>
          <p:nvPr/>
        </p:nvSpPr>
        <p:spPr>
          <a:xfrm>
            <a:off x="8044774" y="6123543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Logo Institución</a:t>
            </a:r>
          </a:p>
        </p:txBody>
      </p:sp>
    </p:spTree>
    <p:extLst>
      <p:ext uri="{BB962C8B-B14F-4D97-AF65-F5344CB8AC3E}">
        <p14:creationId xmlns:p14="http://schemas.microsoft.com/office/powerpoint/2010/main" val="330427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358B7-F4B0-44CF-90D5-C6D129C4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561CC-F8C8-49D4-ACFD-FD9890DD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Resumen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720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358B7-F4B0-44CF-90D5-C6D129C4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561CC-F8C8-49D4-ACFD-FD9890DD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solidFill>
                  <a:prstClr val="black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Introducción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179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A1756-C0E6-4B9C-9A52-2D36ED55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Planteamiento del problema y justificación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910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6AEAA-E8FC-47FB-BEE5-CC0D8E87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Objetivos (general y específicos). </a:t>
            </a:r>
          </a:p>
        </p:txBody>
      </p:sp>
    </p:spTree>
    <p:extLst>
      <p:ext uri="{BB962C8B-B14F-4D97-AF65-F5344CB8AC3E}">
        <p14:creationId xmlns:p14="http://schemas.microsoft.com/office/powerpoint/2010/main" val="996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AD662-56A8-4084-808F-FACD2D37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Referente teórico. </a:t>
            </a:r>
          </a:p>
        </p:txBody>
      </p:sp>
    </p:spTree>
    <p:extLst>
      <p:ext uri="{BB962C8B-B14F-4D97-AF65-F5344CB8AC3E}">
        <p14:creationId xmlns:p14="http://schemas.microsoft.com/office/powerpoint/2010/main" val="135945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43DD2-80AE-45B0-B445-8E85E450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Metodología propuesta</a:t>
            </a:r>
          </a:p>
        </p:txBody>
      </p:sp>
    </p:spTree>
    <p:extLst>
      <p:ext uri="{BB962C8B-B14F-4D97-AF65-F5344CB8AC3E}">
        <p14:creationId xmlns:p14="http://schemas.microsoft.com/office/powerpoint/2010/main" val="228428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350BA-B849-4493-A375-CA42F6C2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Avance de los resultados y conclusiones parciales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5099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62</Words>
  <Application>Microsoft Office PowerPoint</Application>
  <PresentationFormat>Panorámica</PresentationFormat>
  <Paragraphs>15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Tema de Office</vt:lpstr>
      <vt:lpstr>Presentación de PowerPoint</vt:lpstr>
      <vt:lpstr>Titulo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Alejandro  Benavides Quintero</dc:creator>
  <cp:lastModifiedBy>Univalle</cp:lastModifiedBy>
  <cp:revision>7</cp:revision>
  <dcterms:created xsi:type="dcterms:W3CDTF">2022-02-21T02:51:04Z</dcterms:created>
  <dcterms:modified xsi:type="dcterms:W3CDTF">2022-04-26T14:49:51Z</dcterms:modified>
</cp:coreProperties>
</file>